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 id="2147483749" r:id="rId5"/>
  </p:sldMasterIdLst>
  <p:notesMasterIdLst>
    <p:notesMasterId r:id="rId15"/>
  </p:notesMasterIdLst>
  <p:sldIdLst>
    <p:sldId id="353" r:id="rId6"/>
    <p:sldId id="389" r:id="rId7"/>
    <p:sldId id="386" r:id="rId8"/>
    <p:sldId id="383" r:id="rId9"/>
    <p:sldId id="385" r:id="rId10"/>
    <p:sldId id="387" r:id="rId11"/>
    <p:sldId id="388" r:id="rId12"/>
    <p:sldId id="362" r:id="rId13"/>
    <p:sldId id="354" r:id="rId14"/>
  </p:sldIdLst>
  <p:sldSz cx="14630400" cy="8229600"/>
  <p:notesSz cx="6950075" cy="9236075"/>
  <p:custDataLst>
    <p:tags r:id="rId16"/>
  </p:custDataLst>
  <p:defaultTextStyle>
    <a:defPPr>
      <a:defRPr lang="en-US"/>
    </a:defPPr>
    <a:lvl1pPr marL="0" algn="l" defTabSz="343197" rtl="0" eaLnBrk="1" latinLnBrk="0" hangingPunct="1">
      <a:defRPr sz="1351" kern="1200">
        <a:solidFill>
          <a:schemeClr val="tx1"/>
        </a:solidFill>
        <a:latin typeface="+mn-lt"/>
        <a:ea typeface="+mn-ea"/>
        <a:cs typeface="+mn-cs"/>
      </a:defRPr>
    </a:lvl1pPr>
    <a:lvl2pPr marL="343197" algn="l" defTabSz="343197" rtl="0" eaLnBrk="1" latinLnBrk="0" hangingPunct="1">
      <a:defRPr sz="1351" kern="1200">
        <a:solidFill>
          <a:schemeClr val="tx1"/>
        </a:solidFill>
        <a:latin typeface="+mn-lt"/>
        <a:ea typeface="+mn-ea"/>
        <a:cs typeface="+mn-cs"/>
      </a:defRPr>
    </a:lvl2pPr>
    <a:lvl3pPr marL="686394" algn="l" defTabSz="343197" rtl="0" eaLnBrk="1" latinLnBrk="0" hangingPunct="1">
      <a:defRPr sz="1351" kern="1200">
        <a:solidFill>
          <a:schemeClr val="tx1"/>
        </a:solidFill>
        <a:latin typeface="+mn-lt"/>
        <a:ea typeface="+mn-ea"/>
        <a:cs typeface="+mn-cs"/>
      </a:defRPr>
    </a:lvl3pPr>
    <a:lvl4pPr marL="1029590" algn="l" defTabSz="343197" rtl="0" eaLnBrk="1" latinLnBrk="0" hangingPunct="1">
      <a:defRPr sz="1351" kern="1200">
        <a:solidFill>
          <a:schemeClr val="tx1"/>
        </a:solidFill>
        <a:latin typeface="+mn-lt"/>
        <a:ea typeface="+mn-ea"/>
        <a:cs typeface="+mn-cs"/>
      </a:defRPr>
    </a:lvl4pPr>
    <a:lvl5pPr marL="1372787" algn="l" defTabSz="343197" rtl="0" eaLnBrk="1" latinLnBrk="0" hangingPunct="1">
      <a:defRPr sz="1351" kern="1200">
        <a:solidFill>
          <a:schemeClr val="tx1"/>
        </a:solidFill>
        <a:latin typeface="+mn-lt"/>
        <a:ea typeface="+mn-ea"/>
        <a:cs typeface="+mn-cs"/>
      </a:defRPr>
    </a:lvl5pPr>
    <a:lvl6pPr marL="1715984" algn="l" defTabSz="343197" rtl="0" eaLnBrk="1" latinLnBrk="0" hangingPunct="1">
      <a:defRPr sz="1351" kern="1200">
        <a:solidFill>
          <a:schemeClr val="tx1"/>
        </a:solidFill>
        <a:latin typeface="+mn-lt"/>
        <a:ea typeface="+mn-ea"/>
        <a:cs typeface="+mn-cs"/>
      </a:defRPr>
    </a:lvl6pPr>
    <a:lvl7pPr marL="2059181" algn="l" defTabSz="343197" rtl="0" eaLnBrk="1" latinLnBrk="0" hangingPunct="1">
      <a:defRPr sz="1351" kern="1200">
        <a:solidFill>
          <a:schemeClr val="tx1"/>
        </a:solidFill>
        <a:latin typeface="+mn-lt"/>
        <a:ea typeface="+mn-ea"/>
        <a:cs typeface="+mn-cs"/>
      </a:defRPr>
    </a:lvl7pPr>
    <a:lvl8pPr marL="2402377" algn="l" defTabSz="343197" rtl="0" eaLnBrk="1" latinLnBrk="0" hangingPunct="1">
      <a:defRPr sz="1351" kern="1200">
        <a:solidFill>
          <a:schemeClr val="tx1"/>
        </a:solidFill>
        <a:latin typeface="+mn-lt"/>
        <a:ea typeface="+mn-ea"/>
        <a:cs typeface="+mn-cs"/>
      </a:defRPr>
    </a:lvl8pPr>
    <a:lvl9pPr marL="2745574" algn="l" defTabSz="343197"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3C0F11-F07E-D74C-F738-579B964F067B}" name="Sarah Martin" initials="SM" userId="S::smartin@texasagriculture.gov::604aa6bb-3c72-42b9-9adf-0661bff4472c" providerId="AD"/>
  <p188:author id="{2CF6C520-B194-B479-F599-E361605FABE7}" name="Joelyn Weeks" initials="JW" userId="S::jweeks@texasagriculture.gov::2f6180a0-2d57-4b95-923c-9f3bb6d17c34" providerId="AD"/>
  <p188:author id="{C9EF2562-BBC4-3427-23CC-FA16C6847ED5}" name="Sapphire King" initials="SK" userId="S::sking@texasagriculture.gov::6621ebd4-2483-4574-b5df-3adf62010ddd" providerId="AD"/>
  <p188:author id="{5085527E-66EB-EE9B-70F3-C7011390568E}" name="Kelli Wise" initials="KW" userId="S::kwise@texasagriculture.gov::e6297da8-a145-4fb9-95e0-94367f8b9f21" providerId="AD"/>
  <p188:author id="{EF9D78AD-153D-01D5-5959-129113E25153}" name="Jennifer Ball" initials="JB" userId="S::jball@texasagriculture.gov::5bdd91dd-79c5-4aaf-aa96-9cec9e49fb7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7E9FD"/>
    <a:srgbClr val="BBD9FB"/>
    <a:srgbClr val="117AF2"/>
    <a:srgbClr val="FFFFFF"/>
    <a:srgbClr val="66B948"/>
    <a:srgbClr val="036A38"/>
    <a:srgbClr val="721F5D"/>
    <a:srgbClr val="EF4B25"/>
    <a:srgbClr val="FFCB05"/>
    <a:srgbClr val="3BC1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F8FB40-8DFC-4319-A817-3AF7669AA6FF}" v="1" dt="2023-08-04T20:10:28.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354" y="102"/>
      </p:cViewPr>
      <p:guideLst>
        <p:guide orient="horz" pos="2592"/>
        <p:guide pos="4608"/>
      </p:guideLst>
    </p:cSldViewPr>
  </p:slideViewPr>
  <p:notesTextViewPr>
    <p:cViewPr>
      <p:scale>
        <a:sx n="1" d="1"/>
        <a:sy n="1" d="1"/>
      </p:scale>
      <p:origin x="0" y="0"/>
    </p:cViewPr>
  </p:notesTextViewPr>
  <p:notesViewPr>
    <p:cSldViewPr snapToGrid="0">
      <p:cViewPr>
        <p:scale>
          <a:sx n="1" d="2"/>
          <a:sy n="1" d="2"/>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atin typeface="Arial" panose="020B0604020202020204" pitchFamily="34" charset="0"/>
              </a:defRPr>
            </a:lvl1pPr>
          </a:lstStyle>
          <a:p>
            <a:fld id="{E8896E86-5E67-4DFC-9D7D-D598240582E8}" type="datetimeFigureOut">
              <a:rPr lang="en-US" smtClean="0"/>
              <a:pPr/>
              <a:t>11/7/2023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atin typeface="Arial" panose="020B0604020202020204" pitchFamily="34" charset="0"/>
              </a:defRPr>
            </a:lvl1pPr>
          </a:lstStyle>
          <a:p>
            <a:fld id="{779C7E86-76DE-4D38-A718-39A1E655A738}" type="slidenum">
              <a:rPr lang="en-US" smtClean="0"/>
              <a:pPr/>
              <a:t>‹#›</a:t>
            </a:fld>
            <a:endParaRPr lang="en-US"/>
          </a:p>
        </p:txBody>
      </p:sp>
    </p:spTree>
    <p:extLst>
      <p:ext uri="{BB962C8B-B14F-4D97-AF65-F5344CB8AC3E}">
        <p14:creationId xmlns:p14="http://schemas.microsoft.com/office/powerpoint/2010/main" val="3342432204"/>
      </p:ext>
    </p:extLst>
  </p:cSld>
  <p:clrMap bg1="lt1" tx1="dk1" bg2="lt2" tx2="dk2" accent1="accent1" accent2="accent2" accent3="accent3" accent4="accent4" accent5="accent5" accent6="accent6" hlink="hlink" folHlink="folHlink"/>
  <p:notesStyle>
    <a:lvl1pPr marL="0" algn="l" defTabSz="1120195" rtl="0" eaLnBrk="1" latinLnBrk="0" hangingPunct="1">
      <a:defRPr sz="1470" kern="1200">
        <a:solidFill>
          <a:schemeClr val="tx1"/>
        </a:solidFill>
        <a:latin typeface="Arial" panose="020B0604020202020204" pitchFamily="34" charset="0"/>
        <a:ea typeface="+mn-ea"/>
        <a:cs typeface="+mn-cs"/>
      </a:defRPr>
    </a:lvl1pPr>
    <a:lvl2pPr marL="560097" algn="l" defTabSz="1120195" rtl="0" eaLnBrk="1" latinLnBrk="0" hangingPunct="1">
      <a:defRPr sz="1470" kern="1200">
        <a:solidFill>
          <a:schemeClr val="tx1"/>
        </a:solidFill>
        <a:latin typeface="Arial" panose="020B0604020202020204" pitchFamily="34" charset="0"/>
        <a:ea typeface="+mn-ea"/>
        <a:cs typeface="+mn-cs"/>
      </a:defRPr>
    </a:lvl2pPr>
    <a:lvl3pPr marL="1120195" algn="l" defTabSz="1120195" rtl="0" eaLnBrk="1" latinLnBrk="0" hangingPunct="1">
      <a:defRPr sz="1470" kern="1200">
        <a:solidFill>
          <a:schemeClr val="tx1"/>
        </a:solidFill>
        <a:latin typeface="Arial" panose="020B0604020202020204" pitchFamily="34" charset="0"/>
        <a:ea typeface="+mn-ea"/>
        <a:cs typeface="+mn-cs"/>
      </a:defRPr>
    </a:lvl3pPr>
    <a:lvl4pPr marL="1680291" algn="l" defTabSz="1120195" rtl="0" eaLnBrk="1" latinLnBrk="0" hangingPunct="1">
      <a:defRPr sz="1470" kern="1200">
        <a:solidFill>
          <a:schemeClr val="tx1"/>
        </a:solidFill>
        <a:latin typeface="Arial" panose="020B0604020202020204" pitchFamily="34" charset="0"/>
        <a:ea typeface="+mn-ea"/>
        <a:cs typeface="+mn-cs"/>
      </a:defRPr>
    </a:lvl4pPr>
    <a:lvl5pPr marL="2240390" algn="l" defTabSz="1120195" rtl="0" eaLnBrk="1" latinLnBrk="0" hangingPunct="1">
      <a:defRPr sz="1470" kern="1200">
        <a:solidFill>
          <a:schemeClr val="tx1"/>
        </a:solidFill>
        <a:latin typeface="Arial" panose="020B0604020202020204" pitchFamily="34" charset="0"/>
        <a:ea typeface="+mn-ea"/>
        <a:cs typeface="+mn-cs"/>
      </a:defRPr>
    </a:lvl5pPr>
    <a:lvl6pPr marL="2800486" algn="l" defTabSz="1120195" rtl="0" eaLnBrk="1" latinLnBrk="0" hangingPunct="1">
      <a:defRPr sz="1470" kern="1200">
        <a:solidFill>
          <a:schemeClr val="tx1"/>
        </a:solidFill>
        <a:latin typeface="+mn-lt"/>
        <a:ea typeface="+mn-ea"/>
        <a:cs typeface="+mn-cs"/>
      </a:defRPr>
    </a:lvl6pPr>
    <a:lvl7pPr marL="3360583" algn="l" defTabSz="1120195" rtl="0" eaLnBrk="1" latinLnBrk="0" hangingPunct="1">
      <a:defRPr sz="1470" kern="1200">
        <a:solidFill>
          <a:schemeClr val="tx1"/>
        </a:solidFill>
        <a:latin typeface="+mn-lt"/>
        <a:ea typeface="+mn-ea"/>
        <a:cs typeface="+mn-cs"/>
      </a:defRPr>
    </a:lvl7pPr>
    <a:lvl8pPr marL="3920681" algn="l" defTabSz="1120195" rtl="0" eaLnBrk="1" latinLnBrk="0" hangingPunct="1">
      <a:defRPr sz="1470" kern="1200">
        <a:solidFill>
          <a:schemeClr val="tx1"/>
        </a:solidFill>
        <a:latin typeface="+mn-lt"/>
        <a:ea typeface="+mn-ea"/>
        <a:cs typeface="+mn-cs"/>
      </a:defRPr>
    </a:lvl8pPr>
    <a:lvl9pPr marL="4480778" algn="l" defTabSz="1120195" rtl="0" eaLnBrk="1" latinLnBrk="0" hangingPunct="1">
      <a:defRPr sz="14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a:p>
        </p:txBody>
      </p:sp>
      <p:sp>
        <p:nvSpPr>
          <p:cNvPr id="4" name="Slide Number Placeholder 3"/>
          <p:cNvSpPr>
            <a:spLocks noGrp="1"/>
          </p:cNvSpPr>
          <p:nvPr>
            <p:ph type="sldNum" sz="quarter" idx="10"/>
          </p:nvPr>
        </p:nvSpPr>
        <p:spPr/>
        <p:txBody>
          <a:bodyPr/>
          <a:lstStyle/>
          <a:p>
            <a:fld id="{779C7E86-76DE-4D38-A718-39A1E655A738}" type="slidenum">
              <a:rPr lang="en-US" smtClean="0"/>
              <a:t>1</a:t>
            </a:fld>
            <a:endParaRPr lang="en-US"/>
          </a:p>
        </p:txBody>
      </p:sp>
    </p:spTree>
    <p:extLst>
      <p:ext uri="{BB962C8B-B14F-4D97-AF65-F5344CB8AC3E}">
        <p14:creationId xmlns:p14="http://schemas.microsoft.com/office/powerpoint/2010/main" val="60690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a:t>
            </a:fld>
            <a:endParaRPr lang="id-ID"/>
          </a:p>
        </p:txBody>
      </p:sp>
      <p:sp>
        <p:nvSpPr>
          <p:cNvPr id="5" name="Footer Placeholder 4">
            <a:extLst>
              <a:ext uri="{FF2B5EF4-FFF2-40B4-BE49-F238E27FC236}">
                <a16:creationId xmlns:a16="http://schemas.microsoft.com/office/drawing/2014/main" id="{7345ABE5-2472-B84D-2A88-AB3BF9423AE9}"/>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F16598D-6092-594D-16D9-8A63BFA38FA7}"/>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865044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a:p>
        </p:txBody>
      </p:sp>
      <p:sp>
        <p:nvSpPr>
          <p:cNvPr id="4" name="Slide Number Placeholder 3"/>
          <p:cNvSpPr>
            <a:spLocks noGrp="1"/>
          </p:cNvSpPr>
          <p:nvPr>
            <p:ph type="sldNum" sz="quarter" idx="10"/>
          </p:nvPr>
        </p:nvSpPr>
        <p:spPr/>
        <p:txBody>
          <a:bodyPr/>
          <a:lstStyle/>
          <a:p>
            <a:fld id="{779C7E86-76DE-4D38-A718-39A1E655A738}" type="slidenum">
              <a:rPr lang="en-US" smtClean="0"/>
              <a:t>3</a:t>
            </a:fld>
            <a:endParaRPr lang="en-US"/>
          </a:p>
        </p:txBody>
      </p:sp>
    </p:spTree>
    <p:extLst>
      <p:ext uri="{BB962C8B-B14F-4D97-AF65-F5344CB8AC3E}">
        <p14:creationId xmlns:p14="http://schemas.microsoft.com/office/powerpoint/2010/main" val="1330135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a:p>
        </p:txBody>
      </p:sp>
      <p:sp>
        <p:nvSpPr>
          <p:cNvPr id="4" name="Slide Number Placeholder 3"/>
          <p:cNvSpPr>
            <a:spLocks noGrp="1"/>
          </p:cNvSpPr>
          <p:nvPr>
            <p:ph type="sldNum" sz="quarter" idx="10"/>
          </p:nvPr>
        </p:nvSpPr>
        <p:spPr/>
        <p:txBody>
          <a:bodyPr/>
          <a:lstStyle/>
          <a:p>
            <a:fld id="{779C7E86-76DE-4D38-A718-39A1E655A738}" type="slidenum">
              <a:rPr lang="en-US" smtClean="0"/>
              <a:t>4</a:t>
            </a:fld>
            <a:endParaRPr lang="en-US"/>
          </a:p>
        </p:txBody>
      </p:sp>
    </p:spTree>
    <p:extLst>
      <p:ext uri="{BB962C8B-B14F-4D97-AF65-F5344CB8AC3E}">
        <p14:creationId xmlns:p14="http://schemas.microsoft.com/office/powerpoint/2010/main" val="1078858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a:p>
        </p:txBody>
      </p:sp>
      <p:sp>
        <p:nvSpPr>
          <p:cNvPr id="4" name="Slide Number Placeholder 3"/>
          <p:cNvSpPr>
            <a:spLocks noGrp="1"/>
          </p:cNvSpPr>
          <p:nvPr>
            <p:ph type="sldNum" sz="quarter" idx="10"/>
          </p:nvPr>
        </p:nvSpPr>
        <p:spPr/>
        <p:txBody>
          <a:bodyPr/>
          <a:lstStyle/>
          <a:p>
            <a:fld id="{779C7E86-76DE-4D38-A718-39A1E655A738}" type="slidenum">
              <a:rPr lang="en-US" smtClean="0"/>
              <a:t>5</a:t>
            </a:fld>
            <a:endParaRPr lang="en-US"/>
          </a:p>
        </p:txBody>
      </p:sp>
    </p:spTree>
    <p:extLst>
      <p:ext uri="{BB962C8B-B14F-4D97-AF65-F5344CB8AC3E}">
        <p14:creationId xmlns:p14="http://schemas.microsoft.com/office/powerpoint/2010/main" val="2469326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a:p>
        </p:txBody>
      </p:sp>
      <p:sp>
        <p:nvSpPr>
          <p:cNvPr id="4" name="Slide Number Placeholder 3"/>
          <p:cNvSpPr>
            <a:spLocks noGrp="1"/>
          </p:cNvSpPr>
          <p:nvPr>
            <p:ph type="sldNum" sz="quarter" idx="10"/>
          </p:nvPr>
        </p:nvSpPr>
        <p:spPr/>
        <p:txBody>
          <a:bodyPr/>
          <a:lstStyle/>
          <a:p>
            <a:fld id="{779C7E86-76DE-4D38-A718-39A1E655A738}" type="slidenum">
              <a:rPr lang="en-US" smtClean="0"/>
              <a:t>6</a:t>
            </a:fld>
            <a:endParaRPr lang="en-US"/>
          </a:p>
        </p:txBody>
      </p:sp>
    </p:spTree>
    <p:extLst>
      <p:ext uri="{BB962C8B-B14F-4D97-AF65-F5344CB8AC3E}">
        <p14:creationId xmlns:p14="http://schemas.microsoft.com/office/powerpoint/2010/main" val="120126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a:p>
        </p:txBody>
      </p:sp>
      <p:sp>
        <p:nvSpPr>
          <p:cNvPr id="4" name="Slide Number Placeholder 3"/>
          <p:cNvSpPr>
            <a:spLocks noGrp="1"/>
          </p:cNvSpPr>
          <p:nvPr>
            <p:ph type="sldNum" sz="quarter" idx="10"/>
          </p:nvPr>
        </p:nvSpPr>
        <p:spPr/>
        <p:txBody>
          <a:bodyPr/>
          <a:lstStyle/>
          <a:p>
            <a:fld id="{779C7E86-76DE-4D38-A718-39A1E655A738}" type="slidenum">
              <a:rPr lang="en-US" smtClean="0"/>
              <a:t>7</a:t>
            </a:fld>
            <a:endParaRPr lang="en-US"/>
          </a:p>
        </p:txBody>
      </p:sp>
    </p:spTree>
    <p:extLst>
      <p:ext uri="{BB962C8B-B14F-4D97-AF65-F5344CB8AC3E}">
        <p14:creationId xmlns:p14="http://schemas.microsoft.com/office/powerpoint/2010/main" val="1266758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9C7E86-76DE-4D38-A718-39A1E655A738}" type="slidenum">
              <a:rPr lang="en-US" smtClean="0"/>
              <a:t>8</a:t>
            </a:fld>
            <a:endParaRPr lang="en-US"/>
          </a:p>
        </p:txBody>
      </p:sp>
    </p:spTree>
    <p:extLst>
      <p:ext uri="{BB962C8B-B14F-4D97-AF65-F5344CB8AC3E}">
        <p14:creationId xmlns:p14="http://schemas.microsoft.com/office/powerpoint/2010/main" val="275833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uk-UA" sz="1200"/>
          </a:p>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9</a:t>
            </a:fld>
            <a:endParaRPr lang="en-US"/>
          </a:p>
        </p:txBody>
      </p:sp>
    </p:spTree>
    <p:extLst>
      <p:ext uri="{BB962C8B-B14F-4D97-AF65-F5344CB8AC3E}">
        <p14:creationId xmlns:p14="http://schemas.microsoft.com/office/powerpoint/2010/main" val="380784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texasagriculture.gov/"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program.intake@usda.gov" TargetMode="External"/><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3.png"/><Relationship Id="rId4" Type="http://schemas.openxmlformats.org/officeDocument/2006/relationships/hyperlink" Target="https://www.texasagriculture.gov/"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 name="Text Placeholder 35">
            <a:extLst>
              <a:ext uri="{FF2B5EF4-FFF2-40B4-BE49-F238E27FC236}">
                <a16:creationId xmlns:a16="http://schemas.microsoft.com/office/drawing/2014/main" id="{BC06565D-FEFA-426B-AEB4-841F53F914CD}"/>
              </a:ext>
            </a:extLst>
          </p:cNvPr>
          <p:cNvSpPr>
            <a:spLocks noGrp="1"/>
          </p:cNvSpPr>
          <p:nvPr>
            <p:ph type="body" sz="quarter" idx="10" hasCustomPrompt="1"/>
          </p:nvPr>
        </p:nvSpPr>
        <p:spPr>
          <a:xfrm>
            <a:off x="6535270" y="1782018"/>
            <a:ext cx="7365685" cy="2906266"/>
          </a:xfrm>
          <a:prstGeom prst="rect">
            <a:avLst/>
          </a:prstGeom>
          <a:effectLst/>
        </p:spPr>
        <p:txBody>
          <a:bodyPr anchor="ctr">
            <a:noAutofit/>
          </a:bodyPr>
          <a:lstStyle>
            <a:lvl1pPr marL="0" indent="0" algn="ctr">
              <a:buNone/>
              <a:defRPr sz="6600" b="1">
                <a:solidFill>
                  <a:srgbClr val="EF4B25"/>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Presentation Title Goes Here</a:t>
            </a:r>
          </a:p>
        </p:txBody>
      </p:sp>
      <p:sp>
        <p:nvSpPr>
          <p:cNvPr id="32" name="Text Placeholder 35">
            <a:extLst>
              <a:ext uri="{FF2B5EF4-FFF2-40B4-BE49-F238E27FC236}">
                <a16:creationId xmlns:a16="http://schemas.microsoft.com/office/drawing/2014/main" id="{125970A6-0368-48BA-A3A0-A4EB1B31E3E8}"/>
              </a:ext>
            </a:extLst>
          </p:cNvPr>
          <p:cNvSpPr>
            <a:spLocks noGrp="1"/>
          </p:cNvSpPr>
          <p:nvPr>
            <p:ph type="body" sz="quarter" idx="11" hasCustomPrompt="1"/>
          </p:nvPr>
        </p:nvSpPr>
        <p:spPr>
          <a:xfrm>
            <a:off x="6535271" y="4716399"/>
            <a:ext cx="7365685" cy="746760"/>
          </a:xfrm>
          <a:prstGeom prst="rect">
            <a:avLst/>
          </a:prstGeom>
          <a:effectLst/>
        </p:spPr>
        <p:txBody>
          <a:bodyPr anchor="ctr">
            <a:noAutofit/>
          </a:bodyPr>
          <a:lstStyle>
            <a:lvl1pPr marL="0" indent="0" algn="ctr">
              <a:buNone/>
              <a:defRPr sz="3200" b="1">
                <a:solidFill>
                  <a:srgbClr val="66B948"/>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 If Applicable</a:t>
            </a:r>
          </a:p>
        </p:txBody>
      </p:sp>
      <p:sp>
        <p:nvSpPr>
          <p:cNvPr id="33" name="Text Placeholder 35">
            <a:extLst>
              <a:ext uri="{FF2B5EF4-FFF2-40B4-BE49-F238E27FC236}">
                <a16:creationId xmlns:a16="http://schemas.microsoft.com/office/drawing/2014/main" id="{075118FE-8CFF-47D3-8733-7A8C9E4CAD67}"/>
              </a:ext>
            </a:extLst>
          </p:cNvPr>
          <p:cNvSpPr>
            <a:spLocks noGrp="1"/>
          </p:cNvSpPr>
          <p:nvPr>
            <p:ph type="body" sz="quarter" idx="12" hasCustomPrompt="1"/>
          </p:nvPr>
        </p:nvSpPr>
        <p:spPr>
          <a:xfrm>
            <a:off x="6535270" y="5499916"/>
            <a:ext cx="7365686" cy="450053"/>
          </a:xfrm>
          <a:prstGeom prst="rect">
            <a:avLst/>
          </a:prstGeom>
          <a:effectLst/>
        </p:spPr>
        <p:txBody>
          <a:bodyPr anchor="ctr">
            <a:noAutofit/>
          </a:bodyPr>
          <a:lstStyle>
            <a:lvl1pPr marL="0" indent="0" algn="ctr">
              <a:buNone/>
              <a:defRPr sz="1800" b="0" i="1">
                <a:solidFill>
                  <a:srgbClr val="036A38"/>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60" name="Slide Number Placeholder 59">
            <a:extLst>
              <a:ext uri="{FF2B5EF4-FFF2-40B4-BE49-F238E27FC236}">
                <a16:creationId xmlns:a16="http://schemas.microsoft.com/office/drawing/2014/main" id="{C738F399-C1FD-431D-AF81-6BCF55341E85}"/>
              </a:ext>
            </a:extLst>
          </p:cNvPr>
          <p:cNvSpPr>
            <a:spLocks noGrp="1"/>
          </p:cNvSpPr>
          <p:nvPr>
            <p:ph type="sldNum" sz="quarter" idx="13"/>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C3B0FCF-EF66-4188-BEA8-56FC0E5CAECA}"/>
              </a:ext>
            </a:extLst>
          </p:cNvPr>
          <p:cNvSpPr/>
          <p:nvPr userDrawn="1"/>
        </p:nvSpPr>
        <p:spPr>
          <a:xfrm>
            <a:off x="0" y="6442707"/>
            <a:ext cx="14630399" cy="1786894"/>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sp>
        <p:nvSpPr>
          <p:cNvPr id="19" name="TextBox 18">
            <a:extLst>
              <a:ext uri="{FF2B5EF4-FFF2-40B4-BE49-F238E27FC236}">
                <a16:creationId xmlns:a16="http://schemas.microsoft.com/office/drawing/2014/main" id="{35C1645B-565C-4DC4-9198-A1E5930C99F9}"/>
              </a:ext>
            </a:extLst>
          </p:cNvPr>
          <p:cNvSpPr txBox="1"/>
          <p:nvPr userDrawn="1"/>
        </p:nvSpPr>
        <p:spPr>
          <a:xfrm>
            <a:off x="126787" y="7753211"/>
            <a:ext cx="6402538" cy="461665"/>
          </a:xfrm>
          <a:prstGeom prst="rect">
            <a:avLst/>
          </a:prstGeom>
          <a:noFill/>
        </p:spPr>
        <p:txBody>
          <a:bodyPr wrap="square" rtlCol="0">
            <a:spAutoFit/>
          </a:bodyPr>
          <a:lstStyle/>
          <a:p>
            <a:pPr lvl="0"/>
            <a:r>
              <a:rPr lang="en-US" sz="1200">
                <a:solidFill>
                  <a:schemeClr val="bg1"/>
                </a:solidFill>
                <a:latin typeface="Arial" panose="020B0604020202020204" pitchFamily="34" charset="0"/>
                <a:cs typeface="Arial" panose="020B0604020202020204" pitchFamily="34" charset="0"/>
              </a:rPr>
              <a:t>Food and Nutrition Division</a:t>
            </a:r>
          </a:p>
          <a:p>
            <a:pPr lvl="0"/>
            <a:r>
              <a:rPr lang="en-US" sz="1200">
                <a:solidFill>
                  <a:schemeClr val="bg1"/>
                </a:solidFill>
                <a:latin typeface="Arial" panose="020B0604020202020204" pitchFamily="34" charset="0"/>
                <a:cs typeface="Arial" panose="020B0604020202020204" pitchFamily="34" charset="0"/>
              </a:rPr>
              <a:t>Food Distribution Program</a:t>
            </a:r>
          </a:p>
        </p:txBody>
      </p:sp>
      <p:sp>
        <p:nvSpPr>
          <p:cNvPr id="23" name="TextBox 22">
            <a:extLst>
              <a:ext uri="{FF2B5EF4-FFF2-40B4-BE49-F238E27FC236}">
                <a16:creationId xmlns:a16="http://schemas.microsoft.com/office/drawing/2014/main" id="{2C710D3E-9233-4A21-B14B-7992ED583906}"/>
              </a:ext>
            </a:extLst>
          </p:cNvPr>
          <p:cNvSpPr txBox="1"/>
          <p:nvPr userDrawn="1"/>
        </p:nvSpPr>
        <p:spPr>
          <a:xfrm>
            <a:off x="3208022" y="7745714"/>
            <a:ext cx="8295392" cy="461665"/>
          </a:xfrm>
          <a:prstGeom prst="rect">
            <a:avLst/>
          </a:prstGeom>
          <a:noFill/>
          <a:effectLst/>
        </p:spPr>
        <p:txBody>
          <a:bodyPr wrap="square" rtlCol="0">
            <a:spAutoFit/>
          </a:bodyPr>
          <a:lstStyle/>
          <a:p>
            <a:pPr algn="ctr"/>
            <a:r>
              <a:rPr lang="en-US" sz="1200">
                <a:solidFill>
                  <a:schemeClr val="bg1"/>
                </a:solidFill>
                <a:latin typeface="Arial" panose="020B0604020202020204" pitchFamily="34" charset="0"/>
                <a:cs typeface="Arial" panose="020B0604020202020204" pitchFamily="34" charset="0"/>
              </a:rPr>
              <a:t>This product was funded by USDA. </a:t>
            </a:r>
          </a:p>
          <a:p>
            <a:pPr algn="ctr"/>
            <a:r>
              <a:rPr lang="en-US" sz="1200">
                <a:solidFill>
                  <a:schemeClr val="bg1"/>
                </a:solidFill>
                <a:latin typeface="Arial" panose="020B0604020202020204" pitchFamily="34" charset="0"/>
                <a:cs typeface="Arial" panose="020B0604020202020204" pitchFamily="34" charset="0"/>
              </a:rPr>
              <a:t>This institution is an equal opportunity provider.</a:t>
            </a:r>
          </a:p>
        </p:txBody>
      </p:sp>
      <p:sp>
        <p:nvSpPr>
          <p:cNvPr id="25" name="Date Placeholder 3">
            <a:extLst>
              <a:ext uri="{FF2B5EF4-FFF2-40B4-BE49-F238E27FC236}">
                <a16:creationId xmlns:a16="http://schemas.microsoft.com/office/drawing/2014/main" id="{BDDA97CE-0018-4654-A875-EDF0130E7590}"/>
              </a:ext>
            </a:extLst>
          </p:cNvPr>
          <p:cNvSpPr>
            <a:spLocks noGrp="1"/>
          </p:cNvSpPr>
          <p:nvPr>
            <p:ph type="dt" sz="half" idx="2"/>
          </p:nvPr>
        </p:nvSpPr>
        <p:spPr>
          <a:xfrm>
            <a:off x="12683756" y="7718485"/>
            <a:ext cx="1778855" cy="535517"/>
          </a:xfrm>
          <a:prstGeom prst="rect">
            <a:avLst/>
          </a:prstGeom>
        </p:spPr>
        <p:txBody>
          <a:bodyPr vert="horz" lIns="91440" tIns="45720" rIns="91440" bIns="45720" rtlCol="0" anchor="ctr"/>
          <a:lstStyle>
            <a:lvl1pPr algn="r">
              <a:defRPr lang="en-US" sz="12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698E3379-8524-4A6B-9B3A-AD3CDA904EC3}" type="datetime1">
              <a:rPr lang="en-US" smtClean="0"/>
              <a:t>11/7/2023</a:t>
            </a:fld>
            <a:endParaRPr lang="en-US"/>
          </a:p>
          <a:p>
            <a:r>
              <a:rPr lang="en-US"/>
              <a:t>www.SquareMeals.org</a:t>
            </a:r>
          </a:p>
        </p:txBody>
      </p:sp>
      <p:sp>
        <p:nvSpPr>
          <p:cNvPr id="26" name="TextBox 25">
            <a:extLst>
              <a:ext uri="{FF2B5EF4-FFF2-40B4-BE49-F238E27FC236}">
                <a16:creationId xmlns:a16="http://schemas.microsoft.com/office/drawing/2014/main" id="{4B0A4CB7-4A6A-48F6-A570-103DB5C631A1}"/>
              </a:ext>
            </a:extLst>
          </p:cNvPr>
          <p:cNvSpPr txBox="1"/>
          <p:nvPr userDrawn="1"/>
        </p:nvSpPr>
        <p:spPr>
          <a:xfrm>
            <a:off x="1" y="7307218"/>
            <a:ext cx="14630400" cy="461665"/>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a:t>Fraud Hotline: 1-866-5-FRAUD-4 or 1-866-537-2834 | P.O. Box 12847 | Austin, TX 78711</a:t>
            </a:r>
          </a:p>
          <a:p>
            <a:pPr lvl="0"/>
            <a:r>
              <a:rPr lang="en-US"/>
              <a:t>Toll Free: (877) TEX-MEAL | For the hearing impaired: (800) 735-2989 (TTY)</a:t>
            </a:r>
          </a:p>
        </p:txBody>
      </p:sp>
      <p:pic>
        <p:nvPicPr>
          <p:cNvPr id="15" name="Picture 1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4AFEA102-F0CB-4DE9-BC42-92A78F7C6E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5919" y="6611509"/>
            <a:ext cx="1769650" cy="1367458"/>
          </a:xfrm>
          <a:prstGeom prst="rect">
            <a:avLst/>
          </a:prstGeom>
        </p:spPr>
      </p:pic>
      <p:pic>
        <p:nvPicPr>
          <p:cNvPr id="16" name="Picture 15" descr="Social Media Icons (4 total). Left to Right and Top to Bottom: Facebook, Instagram, Twitter and YouTube.">
            <a:extLst>
              <a:ext uri="{FF2B5EF4-FFF2-40B4-BE49-F238E27FC236}">
                <a16:creationId xmlns:a16="http://schemas.microsoft.com/office/drawing/2014/main" id="{6CB60FE3-F0B9-4E68-90A0-A77B6A12E9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97173" y="6987390"/>
            <a:ext cx="757562" cy="735821"/>
          </a:xfrm>
          <a:prstGeom prst="rect">
            <a:avLst/>
          </a:prstGeom>
        </p:spPr>
      </p:pic>
      <p:pic>
        <p:nvPicPr>
          <p:cNvPr id="18" name="Picture 17">
            <a:hlinkClick r:id="rId4"/>
            <a:extLst>
              <a:ext uri="{FF2B5EF4-FFF2-40B4-BE49-F238E27FC236}">
                <a16:creationId xmlns:a16="http://schemas.microsoft.com/office/drawing/2014/main" id="{63113D82-8D09-4016-956E-F070E22BB63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914318" y="6194181"/>
            <a:ext cx="2801761" cy="10226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9CDEBA-592B-406D-B5B6-6D09ACB92D1B}"/>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2" name="Rounded Rectangle 7">
            <a:extLst>
              <a:ext uri="{FF2B5EF4-FFF2-40B4-BE49-F238E27FC236}">
                <a16:creationId xmlns:a16="http://schemas.microsoft.com/office/drawing/2014/main" id="{E1D1504E-E368-48BA-A362-D5442412227F}"/>
              </a:ext>
            </a:extLst>
          </p:cNvPr>
          <p:cNvSpPr/>
          <p:nvPr userDrawn="1"/>
        </p:nvSpPr>
        <p:spPr>
          <a:xfrm>
            <a:off x="0" y="6442707"/>
            <a:ext cx="14630399" cy="1786894"/>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sp>
        <p:nvSpPr>
          <p:cNvPr id="19" name="TextBox 18">
            <a:extLst>
              <a:ext uri="{FF2B5EF4-FFF2-40B4-BE49-F238E27FC236}">
                <a16:creationId xmlns:a16="http://schemas.microsoft.com/office/drawing/2014/main" id="{C0C672BF-C2B7-40BB-9762-50F9B51CAECB}"/>
              </a:ext>
            </a:extLst>
          </p:cNvPr>
          <p:cNvSpPr txBox="1"/>
          <p:nvPr userDrawn="1"/>
        </p:nvSpPr>
        <p:spPr>
          <a:xfrm>
            <a:off x="126787" y="7753211"/>
            <a:ext cx="6402538" cy="461665"/>
          </a:xfrm>
          <a:prstGeom prst="rect">
            <a:avLst/>
          </a:prstGeom>
          <a:noFill/>
        </p:spPr>
        <p:txBody>
          <a:bodyPr wrap="square" rtlCol="0">
            <a:spAutoFit/>
          </a:bodyPr>
          <a:lstStyle/>
          <a:p>
            <a:pPr lvl="0"/>
            <a:r>
              <a:rPr lang="en-US" sz="1200">
                <a:solidFill>
                  <a:schemeClr val="bg1"/>
                </a:solidFill>
                <a:latin typeface="Arial" panose="020B0604020202020204" pitchFamily="34" charset="0"/>
                <a:cs typeface="Arial" panose="020B0604020202020204" pitchFamily="34" charset="0"/>
              </a:rPr>
              <a:t>Food and Nutrition Division</a:t>
            </a:r>
          </a:p>
          <a:p>
            <a:pPr lvl="0"/>
            <a:r>
              <a:rPr lang="en-US" sz="1200">
                <a:solidFill>
                  <a:schemeClr val="bg1"/>
                </a:solidFill>
                <a:latin typeface="Arial" panose="020B0604020202020204" pitchFamily="34" charset="0"/>
                <a:cs typeface="Arial" panose="020B0604020202020204" pitchFamily="34" charset="0"/>
              </a:rPr>
              <a:t>Food Distribution Program</a:t>
            </a:r>
          </a:p>
        </p:txBody>
      </p:sp>
      <p:sp>
        <p:nvSpPr>
          <p:cNvPr id="22" name="TextBox 21">
            <a:extLst>
              <a:ext uri="{FF2B5EF4-FFF2-40B4-BE49-F238E27FC236}">
                <a16:creationId xmlns:a16="http://schemas.microsoft.com/office/drawing/2014/main" id="{55288216-AF14-4D37-9589-2999FA06EAAF}"/>
              </a:ext>
            </a:extLst>
          </p:cNvPr>
          <p:cNvSpPr txBox="1"/>
          <p:nvPr userDrawn="1"/>
        </p:nvSpPr>
        <p:spPr>
          <a:xfrm>
            <a:off x="3208022" y="7745714"/>
            <a:ext cx="8295392" cy="461665"/>
          </a:xfrm>
          <a:prstGeom prst="rect">
            <a:avLst/>
          </a:prstGeom>
          <a:noFill/>
          <a:effectLst/>
        </p:spPr>
        <p:txBody>
          <a:bodyPr wrap="square" rtlCol="0">
            <a:spAutoFit/>
          </a:bodyPr>
          <a:lstStyle/>
          <a:p>
            <a:pPr algn="ctr"/>
            <a:r>
              <a:rPr lang="en-US" sz="1200">
                <a:solidFill>
                  <a:schemeClr val="bg1"/>
                </a:solidFill>
                <a:latin typeface="Arial" panose="020B0604020202020204" pitchFamily="34" charset="0"/>
                <a:cs typeface="Arial" panose="020B0604020202020204" pitchFamily="34" charset="0"/>
              </a:rPr>
              <a:t>This product was funded by USDA. </a:t>
            </a:r>
          </a:p>
          <a:p>
            <a:pPr algn="ctr"/>
            <a:r>
              <a:rPr lang="en-US" sz="1200">
                <a:solidFill>
                  <a:schemeClr val="bg1"/>
                </a:solidFill>
                <a:latin typeface="Arial" panose="020B0604020202020204" pitchFamily="34" charset="0"/>
                <a:cs typeface="Arial" panose="020B0604020202020204" pitchFamily="34" charset="0"/>
              </a:rPr>
              <a:t>This institution is an equal opportunity provider.</a:t>
            </a:r>
          </a:p>
        </p:txBody>
      </p:sp>
      <p:sp>
        <p:nvSpPr>
          <p:cNvPr id="24" name="Date Placeholder 3">
            <a:extLst>
              <a:ext uri="{FF2B5EF4-FFF2-40B4-BE49-F238E27FC236}">
                <a16:creationId xmlns:a16="http://schemas.microsoft.com/office/drawing/2014/main" id="{059DA20B-C9DA-4DD6-A3FB-42FA8721CF51}"/>
              </a:ext>
            </a:extLst>
          </p:cNvPr>
          <p:cNvSpPr>
            <a:spLocks noGrp="1"/>
          </p:cNvSpPr>
          <p:nvPr>
            <p:ph type="dt" sz="half" idx="2"/>
          </p:nvPr>
        </p:nvSpPr>
        <p:spPr>
          <a:xfrm>
            <a:off x="12683756" y="7718485"/>
            <a:ext cx="1778855" cy="535517"/>
          </a:xfrm>
          <a:prstGeom prst="rect">
            <a:avLst/>
          </a:prstGeom>
        </p:spPr>
        <p:txBody>
          <a:bodyPr vert="horz" lIns="91440" tIns="45720" rIns="91440" bIns="45720" rtlCol="0" anchor="ctr"/>
          <a:lstStyle>
            <a:lvl1pPr algn="r">
              <a:defRPr lang="en-US" sz="12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ED91A951-2090-4ABE-80BF-A145971F623A}" type="datetime1">
              <a:rPr lang="en-US" smtClean="0"/>
              <a:t>11/7/2023</a:t>
            </a:fld>
            <a:endParaRPr lang="en-US"/>
          </a:p>
          <a:p>
            <a:r>
              <a:rPr lang="en-US"/>
              <a:t>www.SquareMeals.org</a:t>
            </a:r>
          </a:p>
        </p:txBody>
      </p:sp>
      <p:sp>
        <p:nvSpPr>
          <p:cNvPr id="25" name="TextBox 24">
            <a:extLst>
              <a:ext uri="{FF2B5EF4-FFF2-40B4-BE49-F238E27FC236}">
                <a16:creationId xmlns:a16="http://schemas.microsoft.com/office/drawing/2014/main" id="{FE81F397-0C88-4445-86CF-1DF2B76BF84A}"/>
              </a:ext>
            </a:extLst>
          </p:cNvPr>
          <p:cNvSpPr txBox="1"/>
          <p:nvPr userDrawn="1"/>
        </p:nvSpPr>
        <p:spPr>
          <a:xfrm>
            <a:off x="1" y="7307218"/>
            <a:ext cx="14630400" cy="461665"/>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a:t>Fraud Hotline: 1-866-5-FRAUD-4 or 1-866-537-2834 | P.O. Box 12847 | Austin, TX 78711</a:t>
            </a:r>
          </a:p>
          <a:p>
            <a:pPr lvl="0"/>
            <a:r>
              <a:rPr lang="en-US"/>
              <a:t>Toll Free: (877) TEX-MEAL | For the hearing impaired: (800) 735-2989 (TTY)</a:t>
            </a:r>
          </a:p>
        </p:txBody>
      </p:sp>
      <p:pic>
        <p:nvPicPr>
          <p:cNvPr id="13" name="Picture 1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2C486663-352F-415D-8A83-F999A832E2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5919" y="6611509"/>
            <a:ext cx="1769650" cy="1367458"/>
          </a:xfrm>
          <a:prstGeom prst="rect">
            <a:avLst/>
          </a:prstGeom>
        </p:spPr>
      </p:pic>
      <p:pic>
        <p:nvPicPr>
          <p:cNvPr id="14" name="Picture 13" descr="Social Media Icons (4 total). Left to Right and Top to Bottom: Facebook, Instagram, Twitter and YouTube.">
            <a:extLst>
              <a:ext uri="{FF2B5EF4-FFF2-40B4-BE49-F238E27FC236}">
                <a16:creationId xmlns:a16="http://schemas.microsoft.com/office/drawing/2014/main" id="{3D22EF15-B5C9-4146-84FD-5029523AEB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97173" y="6987390"/>
            <a:ext cx="757562" cy="735821"/>
          </a:xfrm>
          <a:prstGeom prst="rect">
            <a:avLst/>
          </a:prstGeom>
        </p:spPr>
      </p:pic>
      <p:pic>
        <p:nvPicPr>
          <p:cNvPr id="16" name="Picture 15">
            <a:hlinkClick r:id="rId4"/>
            <a:extLst>
              <a:ext uri="{FF2B5EF4-FFF2-40B4-BE49-F238E27FC236}">
                <a16:creationId xmlns:a16="http://schemas.microsoft.com/office/drawing/2014/main" id="{92DB6A0E-49C2-408A-8D41-BB91A1A4C12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914318" y="6194181"/>
            <a:ext cx="2801761" cy="1022677"/>
          </a:xfrm>
          <a:prstGeom prst="rect">
            <a:avLst/>
          </a:prstGeom>
        </p:spPr>
      </p:pic>
      <p:sp>
        <p:nvSpPr>
          <p:cNvPr id="15" name="TextBox 14">
            <a:extLst>
              <a:ext uri="{FF2B5EF4-FFF2-40B4-BE49-F238E27FC236}">
                <a16:creationId xmlns:a16="http://schemas.microsoft.com/office/drawing/2014/main" id="{2232E7C1-AAFB-08A8-5D81-4ECA8B322A37}"/>
              </a:ext>
            </a:extLst>
          </p:cNvPr>
          <p:cNvSpPr txBox="1"/>
          <p:nvPr userDrawn="1"/>
        </p:nvSpPr>
        <p:spPr>
          <a:xfrm>
            <a:off x="370057" y="297512"/>
            <a:ext cx="13306830" cy="6055889"/>
          </a:xfrm>
          <a:prstGeom prst="rect">
            <a:avLst/>
          </a:prstGeom>
          <a:noFill/>
        </p:spPr>
        <p:txBody>
          <a:bodyPr wrap="square" rtlCol="0" anchor="ctr">
            <a:spAutoFit/>
          </a:bodyPr>
          <a:lstStyle/>
          <a:p>
            <a:pPr marL="0" marR="0"/>
            <a:r>
              <a:rPr lang="en-US" sz="15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500">
              <a:effectLst/>
              <a:latin typeface="Times New Roman" panose="02020603050405020304" pitchFamily="18" charset="0"/>
              <a:ea typeface="Times New Roman" panose="02020603050405020304" pitchFamily="18" charset="0"/>
            </a:endParaRPr>
          </a:p>
          <a:p>
            <a:pPr marL="0" marR="0"/>
            <a:r>
              <a:rPr lang="en-US" sz="15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500">
              <a:effectLst/>
              <a:latin typeface="Times New Roman" panose="02020603050405020304" pitchFamily="18" charset="0"/>
              <a:ea typeface="Times New Roman" panose="02020603050405020304" pitchFamily="18" charset="0"/>
            </a:endParaRPr>
          </a:p>
          <a:p>
            <a:pPr marL="0" marR="0"/>
            <a:r>
              <a:rPr lang="en-US" sz="15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5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5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5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5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5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5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5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5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5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5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5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5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5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5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5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5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5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5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5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5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5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5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5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89356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30C1823-C5DC-4977-9936-3955BA5DE3E9}"/>
              </a:ext>
            </a:extLst>
          </p:cNvPr>
          <p:cNvSpPr>
            <a:spLocks noGrp="1"/>
          </p:cNvSpPr>
          <p:nvPr>
            <p:ph type="sldNum" sz="quarter" idx="10"/>
          </p:nvPr>
        </p:nvSpPr>
        <p:spPr/>
        <p:txBody>
          <a:bodyPr/>
          <a:lstStyle/>
          <a:p>
            <a:fld id="{4179449E-6FBB-2343-B3AE-D1EFA46A6E7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FCB207F0-F450-4723-BD7F-54EDBA8BACA4}"/>
              </a:ext>
            </a:extLst>
          </p:cNvPr>
          <p:cNvSpPr>
            <a:spLocks noGrp="1"/>
          </p:cNvSpPr>
          <p:nvPr>
            <p:ph type="sldNum" sz="quarter" idx="10"/>
          </p:nvPr>
        </p:nvSpPr>
        <p:spPr>
          <a:xfrm>
            <a:off x="13676886" y="0"/>
            <a:ext cx="539470" cy="591670"/>
          </a:xfrm>
        </p:spPr>
        <p:txBody>
          <a:bodyPr/>
          <a:lstStyle/>
          <a:p>
            <a:fld id="{4179449E-6FBB-2343-B3AE-D1EFA46A6E77}" type="slidenum">
              <a:rPr lang="en-US" smtClean="0"/>
              <a:pPr/>
              <a:t>‹#›</a:t>
            </a:fld>
            <a:endParaRPr lang="en-US"/>
          </a:p>
        </p:txBody>
      </p:sp>
      <p:sp>
        <p:nvSpPr>
          <p:cNvPr id="25" name="Text Placeholder 2">
            <a:extLst>
              <a:ext uri="{FF2B5EF4-FFF2-40B4-BE49-F238E27FC236}">
                <a16:creationId xmlns:a16="http://schemas.microsoft.com/office/drawing/2014/main" id="{7FEBD50B-871E-4F18-B564-AF054655C54A}"/>
              </a:ext>
            </a:extLst>
          </p:cNvPr>
          <p:cNvSpPr>
            <a:spLocks noGrp="1"/>
          </p:cNvSpPr>
          <p:nvPr>
            <p:ph type="body" sz="quarter" idx="11" hasCustomPrompt="1"/>
          </p:nvPr>
        </p:nvSpPr>
        <p:spPr>
          <a:xfrm>
            <a:off x="1048834" y="333829"/>
            <a:ext cx="12628051" cy="1248378"/>
          </a:xfrm>
          <a:prstGeom prst="rect">
            <a:avLst/>
          </a:prstGeom>
        </p:spPr>
        <p:txBody>
          <a:bodyPr/>
          <a:lstStyle>
            <a:lvl1pPr marL="0" indent="0" algn="ctr">
              <a:buNone/>
              <a:defRPr sz="8000" b="1">
                <a:solidFill>
                  <a:srgbClr val="EF4B25"/>
                </a:solidFill>
                <a:latin typeface="Arial" panose="020B0604020202020204" pitchFamily="34" charset="0"/>
                <a:cs typeface="Arial" panose="020B0604020202020204" pitchFamily="34" charset="0"/>
              </a:defRPr>
            </a:lvl1pPr>
          </a:lstStyle>
          <a:p>
            <a:pPr lvl="0"/>
            <a:r>
              <a:rPr lang="en-US"/>
              <a:t>CONTACT US</a:t>
            </a:r>
          </a:p>
        </p:txBody>
      </p:sp>
      <p:sp>
        <p:nvSpPr>
          <p:cNvPr id="26" name="Text Placeholder 32">
            <a:extLst>
              <a:ext uri="{FF2B5EF4-FFF2-40B4-BE49-F238E27FC236}">
                <a16:creationId xmlns:a16="http://schemas.microsoft.com/office/drawing/2014/main" id="{2E6349AC-C332-490A-A647-52D2E485B599}"/>
              </a:ext>
            </a:extLst>
          </p:cNvPr>
          <p:cNvSpPr>
            <a:spLocks noGrp="1"/>
          </p:cNvSpPr>
          <p:nvPr>
            <p:ph type="body" sz="quarter" idx="15" hasCustomPrompt="1"/>
          </p:nvPr>
        </p:nvSpPr>
        <p:spPr>
          <a:xfrm>
            <a:off x="4047565" y="5270267"/>
            <a:ext cx="9629319" cy="712833"/>
          </a:xfrm>
          <a:prstGeom prst="rect">
            <a:avLst/>
          </a:prstGeom>
        </p:spPr>
        <p:txBody>
          <a:bodyPr/>
          <a:lstStyle>
            <a:lvl1pPr marL="0" indent="0" algn="l">
              <a:buNone/>
              <a:defRPr sz="3600">
                <a:solidFill>
                  <a:schemeClr val="tx1"/>
                </a:solidFill>
                <a:latin typeface="Arial" panose="020B0604020202020204" pitchFamily="34" charset="0"/>
                <a:cs typeface="Arial" panose="020B0604020202020204" pitchFamily="34" charset="0"/>
              </a:defRPr>
            </a:lvl1pPr>
          </a:lstStyle>
          <a:p>
            <a:pPr lvl="0"/>
            <a:r>
              <a:rPr lang="en-US"/>
              <a:t>email@texasagriculture.gov</a:t>
            </a:r>
          </a:p>
        </p:txBody>
      </p:sp>
      <p:sp>
        <p:nvSpPr>
          <p:cNvPr id="27" name="Text Placeholder 32">
            <a:extLst>
              <a:ext uri="{FF2B5EF4-FFF2-40B4-BE49-F238E27FC236}">
                <a16:creationId xmlns:a16="http://schemas.microsoft.com/office/drawing/2014/main" id="{2F96FFCA-C2A4-4D79-AC93-042E57E90DE3}"/>
              </a:ext>
            </a:extLst>
          </p:cNvPr>
          <p:cNvSpPr>
            <a:spLocks noGrp="1"/>
          </p:cNvSpPr>
          <p:nvPr>
            <p:ph type="body" sz="quarter" idx="16" hasCustomPrompt="1"/>
          </p:nvPr>
        </p:nvSpPr>
        <p:spPr>
          <a:xfrm>
            <a:off x="4047565" y="6768446"/>
            <a:ext cx="9629319" cy="506413"/>
          </a:xfrm>
          <a:prstGeom prst="rect">
            <a:avLst/>
          </a:prstGeom>
        </p:spPr>
        <p:txBody>
          <a:bodyPr/>
          <a:lstStyle>
            <a:lvl1pPr marL="0" indent="0" algn="l">
              <a:buNone/>
              <a:defRPr sz="3600">
                <a:solidFill>
                  <a:schemeClr val="tx1"/>
                </a:solidFill>
                <a:latin typeface="Arial" panose="020B0604020202020204" pitchFamily="34" charset="0"/>
                <a:cs typeface="Arial" panose="020B0604020202020204" pitchFamily="34" charset="0"/>
              </a:defRPr>
            </a:lvl1pPr>
          </a:lstStyle>
          <a:p>
            <a:pPr lvl="0"/>
            <a:r>
              <a:rPr lang="en-US"/>
              <a:t>123-456-7890</a:t>
            </a:r>
          </a:p>
        </p:txBody>
      </p:sp>
      <p:sp>
        <p:nvSpPr>
          <p:cNvPr id="28" name="Text Placeholder 32">
            <a:extLst>
              <a:ext uri="{FF2B5EF4-FFF2-40B4-BE49-F238E27FC236}">
                <a16:creationId xmlns:a16="http://schemas.microsoft.com/office/drawing/2014/main" id="{B42D45DF-E57C-4FA9-A010-074EC5E52055}"/>
              </a:ext>
            </a:extLst>
          </p:cNvPr>
          <p:cNvSpPr>
            <a:spLocks noGrp="1"/>
          </p:cNvSpPr>
          <p:nvPr>
            <p:ph type="body" sz="quarter" idx="17" hasCustomPrompt="1"/>
          </p:nvPr>
        </p:nvSpPr>
        <p:spPr>
          <a:xfrm>
            <a:off x="4047565" y="2234235"/>
            <a:ext cx="9629320" cy="712833"/>
          </a:xfrm>
          <a:prstGeom prst="rect">
            <a:avLst/>
          </a:prstGeom>
        </p:spPr>
        <p:txBody>
          <a:bodyPr/>
          <a:lstStyle>
            <a:lvl1pPr marL="0" indent="0" algn="l">
              <a:buNone/>
              <a:defRPr sz="3600">
                <a:solidFill>
                  <a:schemeClr val="tx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9" name="Text Placeholder 32">
            <a:extLst>
              <a:ext uri="{FF2B5EF4-FFF2-40B4-BE49-F238E27FC236}">
                <a16:creationId xmlns:a16="http://schemas.microsoft.com/office/drawing/2014/main" id="{587BA7BE-A305-4184-B23B-BF6DD3822F43}"/>
              </a:ext>
            </a:extLst>
          </p:cNvPr>
          <p:cNvSpPr>
            <a:spLocks noGrp="1"/>
          </p:cNvSpPr>
          <p:nvPr>
            <p:ph type="body" sz="quarter" idx="18" hasCustomPrompt="1"/>
          </p:nvPr>
        </p:nvSpPr>
        <p:spPr>
          <a:xfrm>
            <a:off x="4047565" y="3749673"/>
            <a:ext cx="9629320" cy="712833"/>
          </a:xfrm>
          <a:prstGeom prst="rect">
            <a:avLst/>
          </a:prstGeom>
        </p:spPr>
        <p:txBody>
          <a:bodyPr/>
          <a:lstStyle>
            <a:lvl1pPr marL="0" indent="0" algn="l">
              <a:buNone/>
              <a:defRPr sz="3600">
                <a:solidFill>
                  <a:schemeClr val="tx1"/>
                </a:solidFill>
                <a:latin typeface="Arial" panose="020B0604020202020204" pitchFamily="34" charset="0"/>
                <a:cs typeface="Arial" panose="020B0604020202020204" pitchFamily="34" charset="0"/>
              </a:defRPr>
            </a:lvl1pPr>
          </a:lstStyle>
          <a:p>
            <a:pPr lvl="0"/>
            <a:r>
              <a:rPr lang="en-US"/>
              <a:t>www.SquareMeals.org</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B760BF00-A805-4469-9860-7067A4915DD1}"/>
              </a:ext>
            </a:extLst>
          </p:cNvPr>
          <p:cNvSpPr>
            <a:spLocks noGrp="1"/>
          </p:cNvSpPr>
          <p:nvPr userDrawn="1">
            <p:ph type="sldNum" sz="quarter" idx="10"/>
          </p:nvPr>
        </p:nvSpPr>
        <p:spPr/>
        <p:txBody>
          <a:bodyPr/>
          <a:lstStyle/>
          <a:p>
            <a:fld id="{4179449E-6FBB-2343-B3AE-D1EFA46A6E77}" type="slidenum">
              <a:rPr lang="en-US" smtClean="0"/>
              <a:pPr/>
              <a:t>‹#›</a:t>
            </a:fld>
            <a:endParaRPr lang="en-US"/>
          </a:p>
        </p:txBody>
      </p:sp>
      <p:sp>
        <p:nvSpPr>
          <p:cNvPr id="15" name="Text Placeholder 29">
            <a:extLst>
              <a:ext uri="{FF2B5EF4-FFF2-40B4-BE49-F238E27FC236}">
                <a16:creationId xmlns:a16="http://schemas.microsoft.com/office/drawing/2014/main" id="{A9AF7782-C45A-5E4C-9F3A-1ECCB3988A70}"/>
              </a:ext>
            </a:extLst>
          </p:cNvPr>
          <p:cNvSpPr>
            <a:spLocks noGrp="1"/>
          </p:cNvSpPr>
          <p:nvPr>
            <p:ph type="body" sz="quarter" idx="12" hasCustomPrompt="1"/>
          </p:nvPr>
        </p:nvSpPr>
        <p:spPr>
          <a:xfrm>
            <a:off x="1008532" y="1967022"/>
            <a:ext cx="12662948" cy="2322590"/>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16" name="Text Placeholder 29">
            <a:extLst>
              <a:ext uri="{FF2B5EF4-FFF2-40B4-BE49-F238E27FC236}">
                <a16:creationId xmlns:a16="http://schemas.microsoft.com/office/drawing/2014/main" id="{4AC1A665-381F-CB49-AFF2-039048BFC550}"/>
              </a:ext>
            </a:extLst>
          </p:cNvPr>
          <p:cNvSpPr>
            <a:spLocks noGrp="1"/>
          </p:cNvSpPr>
          <p:nvPr>
            <p:ph type="body" sz="quarter" idx="13" hasCustomPrompt="1"/>
          </p:nvPr>
        </p:nvSpPr>
        <p:spPr>
          <a:xfrm>
            <a:off x="1008532" y="4544741"/>
            <a:ext cx="12662948" cy="2673727"/>
          </a:xfrm>
          <a:prstGeom prst="rect">
            <a:avLst/>
          </a:prstGeom>
        </p:spPr>
        <p:txBody>
          <a:bodyPr/>
          <a:lstStyle>
            <a:lvl1pPr marL="342900" indent="-34290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18" name="Text Placeholder 35">
            <a:extLst>
              <a:ext uri="{FF2B5EF4-FFF2-40B4-BE49-F238E27FC236}">
                <a16:creationId xmlns:a16="http://schemas.microsoft.com/office/drawing/2014/main" id="{44A803ED-2983-0940-9FDA-3E15524EFC19}"/>
              </a:ext>
            </a:extLst>
          </p:cNvPr>
          <p:cNvSpPr>
            <a:spLocks noGrp="1"/>
          </p:cNvSpPr>
          <p:nvPr>
            <p:ph type="body" sz="quarter" idx="15" hasCustomPrompt="1"/>
          </p:nvPr>
        </p:nvSpPr>
        <p:spPr>
          <a:xfrm>
            <a:off x="987044" y="605020"/>
            <a:ext cx="12689842" cy="553775"/>
          </a:xfrm>
          <a:prstGeom prst="rect">
            <a:avLst/>
          </a:prstGeom>
          <a:effectLst/>
        </p:spPr>
        <p:txBody>
          <a:bodyPr>
            <a:noAutofit/>
          </a:bodyPr>
          <a:lstStyle>
            <a:lvl1pPr marL="0" indent="0" algn="l">
              <a:buNone/>
              <a:defRPr sz="3600" b="1">
                <a:solidFill>
                  <a:srgbClr val="EF4B25"/>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TITLE GOES HERE</a:t>
            </a:r>
          </a:p>
        </p:txBody>
      </p:sp>
      <p:sp>
        <p:nvSpPr>
          <p:cNvPr id="20" name="Text Placeholder 35">
            <a:extLst>
              <a:ext uri="{FF2B5EF4-FFF2-40B4-BE49-F238E27FC236}">
                <a16:creationId xmlns:a16="http://schemas.microsoft.com/office/drawing/2014/main" id="{C6895FAC-C978-8045-B848-BA718D808D69}"/>
              </a:ext>
            </a:extLst>
          </p:cNvPr>
          <p:cNvSpPr>
            <a:spLocks noGrp="1"/>
          </p:cNvSpPr>
          <p:nvPr>
            <p:ph type="body" sz="quarter" idx="16" hasCustomPrompt="1"/>
          </p:nvPr>
        </p:nvSpPr>
        <p:spPr>
          <a:xfrm>
            <a:off x="981638" y="1180214"/>
            <a:ext cx="12689842" cy="553776"/>
          </a:xfrm>
          <a:prstGeom prst="rect">
            <a:avLst/>
          </a:prstGeom>
          <a:effectLst/>
        </p:spPr>
        <p:txBody>
          <a:bodyPr>
            <a:noAutofit/>
          </a:bodyPr>
          <a:lstStyle>
            <a:lvl1pPr marL="0" indent="0" algn="l">
              <a:buNone/>
              <a:defRPr sz="3600" b="1">
                <a:solidFill>
                  <a:srgbClr val="66B948"/>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Subtitle</a:t>
            </a:r>
          </a:p>
        </p:txBody>
      </p:sp>
    </p:spTree>
    <p:extLst>
      <p:ext uri="{BB962C8B-B14F-4D97-AF65-F5344CB8AC3E}">
        <p14:creationId xmlns:p14="http://schemas.microsoft.com/office/powerpoint/2010/main" val="3119858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0160"/>
            <a:ext cx="14630400" cy="823976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808481" y="2885441"/>
            <a:ext cx="9320323" cy="1975562"/>
          </a:xfrm>
        </p:spPr>
        <p:txBody>
          <a:bodyPr anchor="b">
            <a:noAutofit/>
          </a:bodyPr>
          <a:lstStyle>
            <a:lvl1pPr algn="r">
              <a:defRPr sz="648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808481" y="4861000"/>
            <a:ext cx="9320323" cy="1316279"/>
          </a:xfrm>
        </p:spPr>
        <p:txBody>
          <a:bodyPr anchor="t"/>
          <a:lstStyle>
            <a:lvl1pPr marL="0" indent="0" algn="r">
              <a:buNone/>
              <a:defRPr>
                <a:solidFill>
                  <a:schemeClr val="tx1">
                    <a:lumMod val="50000"/>
                    <a:lumOff val="50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27013846"/>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32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967982717"/>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2" y="3241041"/>
            <a:ext cx="10316002" cy="2191897"/>
          </a:xfrm>
        </p:spPr>
        <p:txBody>
          <a:bodyPr anchor="b"/>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812802" y="5432938"/>
            <a:ext cx="10316002" cy="1032480"/>
          </a:xfrm>
        </p:spPr>
        <p:txBody>
          <a:bodyPr anchor="t"/>
          <a:lstStyle>
            <a:lvl1pPr marL="0" indent="0" algn="l">
              <a:buNone/>
              <a:defRPr sz="240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891231303"/>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1" y="2592707"/>
            <a:ext cx="5020842" cy="46569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07964" y="2592707"/>
            <a:ext cx="5020841" cy="4656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867704280"/>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0894" y="2593180"/>
            <a:ext cx="5022748"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810894" y="3284695"/>
            <a:ext cx="5022748" cy="396494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06059" y="2593180"/>
            <a:ext cx="5022742"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06062" y="3284695"/>
            <a:ext cx="5022740" cy="396494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425718196"/>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1" y="731520"/>
            <a:ext cx="10316002" cy="158496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925403279"/>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9" name="Text Placeholder 35">
            <a:extLst>
              <a:ext uri="{FF2B5EF4-FFF2-40B4-BE49-F238E27FC236}">
                <a16:creationId xmlns:a16="http://schemas.microsoft.com/office/drawing/2014/main" id="{8B096BAD-C447-4711-AE05-B60354A08800}"/>
              </a:ext>
            </a:extLst>
          </p:cNvPr>
          <p:cNvSpPr>
            <a:spLocks noGrp="1"/>
          </p:cNvSpPr>
          <p:nvPr>
            <p:ph type="body" sz="quarter" idx="10" hasCustomPrompt="1"/>
          </p:nvPr>
        </p:nvSpPr>
        <p:spPr>
          <a:xfrm>
            <a:off x="6903756" y="941195"/>
            <a:ext cx="6732789" cy="690596"/>
          </a:xfrm>
          <a:prstGeom prst="rect">
            <a:avLst/>
          </a:prstGeom>
          <a:effectLst/>
        </p:spPr>
        <p:txBody>
          <a:bodyPr>
            <a:noAutofit/>
          </a:bodyPr>
          <a:lstStyle>
            <a:lvl1pPr marL="0" indent="0" algn="l">
              <a:buNone/>
              <a:defRPr sz="3600" b="1">
                <a:solidFill>
                  <a:srgbClr val="EF4B25"/>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TITLE GOES HERE</a:t>
            </a:r>
          </a:p>
        </p:txBody>
      </p:sp>
      <p:sp>
        <p:nvSpPr>
          <p:cNvPr id="20" name="Text Placeholder 29">
            <a:extLst>
              <a:ext uri="{FF2B5EF4-FFF2-40B4-BE49-F238E27FC236}">
                <a16:creationId xmlns:a16="http://schemas.microsoft.com/office/drawing/2014/main" id="{52596B0E-D002-43B7-AAB3-7B8EB5581587}"/>
              </a:ext>
            </a:extLst>
          </p:cNvPr>
          <p:cNvSpPr>
            <a:spLocks noGrp="1"/>
          </p:cNvSpPr>
          <p:nvPr>
            <p:ph type="body" sz="quarter" idx="11" hasCustomPrompt="1"/>
          </p:nvPr>
        </p:nvSpPr>
        <p:spPr>
          <a:xfrm>
            <a:off x="6903755" y="1689320"/>
            <a:ext cx="6732789" cy="1726422"/>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21" name="Text Placeholder 29">
            <a:extLst>
              <a:ext uri="{FF2B5EF4-FFF2-40B4-BE49-F238E27FC236}">
                <a16:creationId xmlns:a16="http://schemas.microsoft.com/office/drawing/2014/main" id="{418EE665-872B-4CDE-9308-40ABD8DA0347}"/>
              </a:ext>
            </a:extLst>
          </p:cNvPr>
          <p:cNvSpPr>
            <a:spLocks noGrp="1"/>
          </p:cNvSpPr>
          <p:nvPr>
            <p:ph type="body" sz="quarter" idx="12" hasCustomPrompt="1"/>
          </p:nvPr>
        </p:nvSpPr>
        <p:spPr>
          <a:xfrm>
            <a:off x="7426583" y="3658022"/>
            <a:ext cx="6209961" cy="2906733"/>
          </a:xfrm>
          <a:prstGeom prst="rect">
            <a:avLst/>
          </a:prstGeom>
        </p:spPr>
        <p:txBody>
          <a:bodyPr/>
          <a:lstStyle>
            <a:lvl1pPr marL="342900" indent="-34290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697637686"/>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1798325"/>
            <a:ext cx="4625434" cy="1534159"/>
          </a:xfrm>
        </p:spPr>
        <p:txBody>
          <a:bodyPr anchor="b">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5712554" y="617910"/>
            <a:ext cx="5416249" cy="66317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01" y="3332483"/>
            <a:ext cx="4625434" cy="3101339"/>
          </a:xfrm>
        </p:spPr>
        <p:txBody>
          <a:bodyPr>
            <a:normAutofit/>
          </a:bodyPr>
          <a:lstStyle>
            <a:lvl1pPr marL="0" indent="0">
              <a:buNone/>
              <a:defRPr sz="1680"/>
            </a:lvl1pPr>
            <a:lvl2pPr marL="548476" indent="0">
              <a:buNone/>
              <a:defRPr sz="1680"/>
            </a:lvl2pPr>
            <a:lvl3pPr marL="1096951" indent="0">
              <a:buNone/>
              <a:defRPr sz="1440"/>
            </a:lvl3pPr>
            <a:lvl4pPr marL="1645427" indent="0">
              <a:buNone/>
              <a:defRPr sz="1200"/>
            </a:lvl4pPr>
            <a:lvl5pPr marL="2193901" indent="0">
              <a:buNone/>
              <a:defRPr sz="1200"/>
            </a:lvl5pPr>
            <a:lvl6pPr marL="2742377" indent="0">
              <a:buNone/>
              <a:defRPr sz="1200"/>
            </a:lvl6pPr>
            <a:lvl7pPr marL="3290852" indent="0">
              <a:buNone/>
              <a:defRPr sz="1200"/>
            </a:lvl7pPr>
            <a:lvl8pPr marL="3839328" indent="0">
              <a:buNone/>
              <a:defRPr sz="1200"/>
            </a:lvl8pPr>
            <a:lvl9pPr marL="438780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88723257"/>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5760720"/>
            <a:ext cx="10316000" cy="680086"/>
          </a:xfrm>
        </p:spPr>
        <p:txBody>
          <a:bodyPr anchor="b">
            <a:normAutofit/>
          </a:bodyPr>
          <a:lstStyle>
            <a:lvl1pPr algn="l">
              <a:defRPr sz="2880" b="0"/>
            </a:lvl1pPr>
          </a:lstStyle>
          <a:p>
            <a:r>
              <a:rPr lang="en-US"/>
              <a:t>Click to edit Master title style</a:t>
            </a:r>
          </a:p>
        </p:txBody>
      </p:sp>
      <p:sp>
        <p:nvSpPr>
          <p:cNvPr id="3" name="Picture Placeholder 2"/>
          <p:cNvSpPr>
            <a:spLocks noGrp="1" noChangeAspect="1"/>
          </p:cNvSpPr>
          <p:nvPr>
            <p:ph type="pic" idx="1"/>
          </p:nvPr>
        </p:nvSpPr>
        <p:spPr>
          <a:xfrm>
            <a:off x="812801" y="731520"/>
            <a:ext cx="10316002" cy="4614862"/>
          </a:xfrm>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p>
        </p:txBody>
      </p:sp>
      <p:sp>
        <p:nvSpPr>
          <p:cNvPr id="4" name="Text Placeholder 3"/>
          <p:cNvSpPr>
            <a:spLocks noGrp="1"/>
          </p:cNvSpPr>
          <p:nvPr>
            <p:ph type="body" sz="half" idx="2"/>
          </p:nvPr>
        </p:nvSpPr>
        <p:spPr>
          <a:xfrm>
            <a:off x="812802" y="6440806"/>
            <a:ext cx="10316000" cy="808829"/>
          </a:xfrm>
        </p:spPr>
        <p:txBody>
          <a:bodyPr>
            <a:normAutofit/>
          </a:bodyPr>
          <a:lstStyle>
            <a:lvl1pPr marL="0" indent="0">
              <a:buNone/>
              <a:defRPr sz="14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640023124"/>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731520"/>
            <a:ext cx="10316002" cy="4084320"/>
          </a:xfrm>
        </p:spPr>
        <p:txBody>
          <a:bodyPr anchor="ctr">
            <a:normAutofit/>
          </a:bodyPr>
          <a:lstStyle>
            <a:lvl1pPr algn="l">
              <a:defRPr sz="5280" b="0" cap="none"/>
            </a:lvl1pPr>
          </a:lstStyle>
          <a:p>
            <a:r>
              <a:rPr lang="en-US"/>
              <a:t>Click to edit Master title style</a:t>
            </a:r>
          </a:p>
        </p:txBody>
      </p:sp>
      <p:sp>
        <p:nvSpPr>
          <p:cNvPr id="3" name="Text Placeholder 2"/>
          <p:cNvSpPr>
            <a:spLocks noGrp="1"/>
          </p:cNvSpPr>
          <p:nvPr>
            <p:ph type="body" idx="1"/>
          </p:nvPr>
        </p:nvSpPr>
        <p:spPr>
          <a:xfrm>
            <a:off x="812802" y="5364480"/>
            <a:ext cx="10316002" cy="1885154"/>
          </a:xfrm>
        </p:spPr>
        <p:txBody>
          <a:bodyPr anchor="ctr">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888269489"/>
      </p:ext>
    </p:extLst>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7601" y="731520"/>
            <a:ext cx="9712961" cy="3627120"/>
          </a:xfrm>
        </p:spPr>
        <p:txBody>
          <a:bodyPr anchor="ctr">
            <a:normAutofit/>
          </a:bodyPr>
          <a:lstStyle>
            <a:lvl1pPr algn="l">
              <a:defRPr sz="5280" b="0" cap="none"/>
            </a:lvl1pPr>
          </a:lstStyle>
          <a:p>
            <a:r>
              <a:rPr lang="en-US"/>
              <a:t>Click to edit Master title style</a:t>
            </a:r>
          </a:p>
        </p:txBody>
      </p:sp>
      <p:sp>
        <p:nvSpPr>
          <p:cNvPr id="23" name="Text Placeholder 9"/>
          <p:cNvSpPr>
            <a:spLocks noGrp="1"/>
          </p:cNvSpPr>
          <p:nvPr>
            <p:ph type="body" sz="quarter" idx="13"/>
          </p:nvPr>
        </p:nvSpPr>
        <p:spPr>
          <a:xfrm>
            <a:off x="1639367" y="4358640"/>
            <a:ext cx="8669429" cy="457200"/>
          </a:xfrm>
        </p:spPr>
        <p:txBody>
          <a:bodyPr anchor="ctr">
            <a:noAutofit/>
          </a:bodyPr>
          <a:lstStyle>
            <a:lvl1pPr marL="0" indent="0">
              <a:buFontTx/>
              <a:buNone/>
              <a:defRPr sz="1920">
                <a:solidFill>
                  <a:schemeClr val="tx1">
                    <a:lumMod val="50000"/>
                    <a:lumOff val="50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3" name="Text Placeholder 2"/>
          <p:cNvSpPr>
            <a:spLocks noGrp="1"/>
          </p:cNvSpPr>
          <p:nvPr>
            <p:ph type="body" idx="1"/>
          </p:nvPr>
        </p:nvSpPr>
        <p:spPr>
          <a:xfrm>
            <a:off x="812802" y="5364480"/>
            <a:ext cx="10316002" cy="1885154"/>
          </a:xfrm>
        </p:spPr>
        <p:txBody>
          <a:bodyPr anchor="ctr">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
        <p:nvSpPr>
          <p:cNvPr id="20" name="TextBox 19"/>
          <p:cNvSpPr txBox="1"/>
          <p:nvPr/>
        </p:nvSpPr>
        <p:spPr>
          <a:xfrm>
            <a:off x="650244" y="948454"/>
            <a:ext cx="731520" cy="701731"/>
          </a:xfrm>
          <a:prstGeom prst="rect">
            <a:avLst/>
          </a:prstGeom>
        </p:spPr>
        <p:txBody>
          <a:bodyPr vert="horz" lIns="109728" tIns="54864" rIns="109728" bIns="54864" rtlCol="0" anchor="ctr">
            <a:noAutofit/>
          </a:bodyPr>
          <a:lstStyle/>
          <a:p>
            <a:pPr lvl="0"/>
            <a:r>
              <a:rPr lang="en-US" sz="9600" baseline="0">
                <a:ln w="3175" cmpd="sng">
                  <a:noFill/>
                </a:ln>
                <a:solidFill>
                  <a:schemeClr val="accent1">
                    <a:lumMod val="60000"/>
                    <a:lumOff val="40000"/>
                  </a:schemeClr>
                </a:solidFill>
                <a:effectLst/>
                <a:latin typeface="Arial"/>
              </a:rPr>
              <a:t>“</a:t>
            </a:r>
          </a:p>
        </p:txBody>
      </p:sp>
      <p:sp>
        <p:nvSpPr>
          <p:cNvPr id="22" name="TextBox 21"/>
          <p:cNvSpPr txBox="1"/>
          <p:nvPr/>
        </p:nvSpPr>
        <p:spPr>
          <a:xfrm>
            <a:off x="10671613" y="3463867"/>
            <a:ext cx="731520" cy="701731"/>
          </a:xfrm>
          <a:prstGeom prst="rect">
            <a:avLst/>
          </a:prstGeom>
        </p:spPr>
        <p:txBody>
          <a:bodyPr vert="horz" lIns="109728" tIns="54864" rIns="109728" bIns="54864" rtlCol="0" anchor="ctr">
            <a:noAutofit/>
          </a:bodyPr>
          <a:lstStyle/>
          <a:p>
            <a:pPr lvl="0"/>
            <a:r>
              <a:rPr lang="en-US" sz="9600" baseline="0">
                <a:ln w="3175" cmpd="sng">
                  <a:noFill/>
                </a:ln>
                <a:solidFill>
                  <a:schemeClr val="accent1">
                    <a:lumMod val="60000"/>
                    <a:lumOff val="40000"/>
                  </a:schemeClr>
                </a:solidFill>
                <a:latin typeface="Arial"/>
              </a:rPr>
              <a:t>”</a:t>
            </a:r>
            <a:endParaRPr lang="en-US" sz="2640">
              <a:solidFill>
                <a:schemeClr val="accent1">
                  <a:lumMod val="60000"/>
                  <a:lumOff val="40000"/>
                </a:schemeClr>
              </a:solidFill>
              <a:latin typeface="Arial"/>
            </a:endParaRPr>
          </a:p>
        </p:txBody>
      </p:sp>
    </p:spTree>
    <p:extLst>
      <p:ext uri="{BB962C8B-B14F-4D97-AF65-F5344CB8AC3E}">
        <p14:creationId xmlns:p14="http://schemas.microsoft.com/office/powerpoint/2010/main" val="270577857"/>
      </p:ext>
    </p:extLst>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802" y="2318386"/>
            <a:ext cx="10316002" cy="3114552"/>
          </a:xfrm>
        </p:spPr>
        <p:txBody>
          <a:bodyPr anchor="b">
            <a:normAutofit/>
          </a:bodyPr>
          <a:lstStyle>
            <a:lvl1pPr algn="l">
              <a:defRPr sz="5280" b="0" cap="none"/>
            </a:lvl1pPr>
          </a:lstStyle>
          <a:p>
            <a:r>
              <a:rPr lang="en-US"/>
              <a:t>Click to edit Master title style</a:t>
            </a:r>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655864540"/>
      </p:ext>
    </p:extLst>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7601" y="731520"/>
            <a:ext cx="9712961" cy="3627120"/>
          </a:xfrm>
        </p:spPr>
        <p:txBody>
          <a:bodyPr anchor="ctr">
            <a:normAutofit/>
          </a:bodyPr>
          <a:lstStyle>
            <a:lvl1pPr algn="l">
              <a:defRPr sz="5280" b="0" cap="none"/>
            </a:lvl1pPr>
          </a:lstStyle>
          <a:p>
            <a:r>
              <a:rPr lang="en-US"/>
              <a:t>Click to edit Master title style</a:t>
            </a:r>
          </a:p>
        </p:txBody>
      </p:sp>
      <p:sp>
        <p:nvSpPr>
          <p:cNvPr id="23" name="Text Placeholder 9"/>
          <p:cNvSpPr>
            <a:spLocks noGrp="1"/>
          </p:cNvSpPr>
          <p:nvPr>
            <p:ph type="body" sz="quarter" idx="13"/>
          </p:nvPr>
        </p:nvSpPr>
        <p:spPr>
          <a:xfrm>
            <a:off x="812799" y="4815840"/>
            <a:ext cx="10316003" cy="617098"/>
          </a:xfrm>
        </p:spPr>
        <p:txBody>
          <a:bodyPr anchor="b">
            <a:noAutofit/>
          </a:bodyPr>
          <a:lstStyle>
            <a:lvl1pPr marL="0" indent="0">
              <a:buFontTx/>
              <a:buNone/>
              <a:defRPr sz="2880">
                <a:solidFill>
                  <a:schemeClr val="tx1">
                    <a:lumMod val="75000"/>
                    <a:lumOff val="25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
        <p:nvSpPr>
          <p:cNvPr id="24" name="TextBox 23"/>
          <p:cNvSpPr txBox="1"/>
          <p:nvPr/>
        </p:nvSpPr>
        <p:spPr>
          <a:xfrm>
            <a:off x="650244" y="948454"/>
            <a:ext cx="731520" cy="701731"/>
          </a:xfrm>
          <a:prstGeom prst="rect">
            <a:avLst/>
          </a:prstGeom>
        </p:spPr>
        <p:txBody>
          <a:bodyPr vert="horz" lIns="109728" tIns="54864" rIns="109728" bIns="54864" rtlCol="0" anchor="ctr">
            <a:noAutofit/>
          </a:bodyPr>
          <a:lstStyle/>
          <a:p>
            <a:pPr lvl="0"/>
            <a:r>
              <a:rPr lang="en-US" sz="9600" baseline="0">
                <a:ln w="3175" cmpd="sng">
                  <a:noFill/>
                </a:ln>
                <a:solidFill>
                  <a:schemeClr val="accent1">
                    <a:lumMod val="60000"/>
                    <a:lumOff val="40000"/>
                  </a:schemeClr>
                </a:solidFill>
                <a:effectLst/>
                <a:latin typeface="Arial"/>
              </a:rPr>
              <a:t>“</a:t>
            </a:r>
          </a:p>
        </p:txBody>
      </p:sp>
      <p:sp>
        <p:nvSpPr>
          <p:cNvPr id="25" name="TextBox 24"/>
          <p:cNvSpPr txBox="1"/>
          <p:nvPr/>
        </p:nvSpPr>
        <p:spPr>
          <a:xfrm>
            <a:off x="10671613" y="3463867"/>
            <a:ext cx="731520" cy="701731"/>
          </a:xfrm>
          <a:prstGeom prst="rect">
            <a:avLst/>
          </a:prstGeom>
        </p:spPr>
        <p:txBody>
          <a:bodyPr vert="horz" lIns="109728" tIns="54864" rIns="109728" bIns="54864" rtlCol="0" anchor="ctr">
            <a:noAutofit/>
          </a:bodyPr>
          <a:lstStyle/>
          <a:p>
            <a:pPr lvl="0"/>
            <a:r>
              <a:rPr lang="en-US" sz="96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04799737"/>
      </p:ext>
    </p:extLst>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2959" y="731520"/>
            <a:ext cx="10305844" cy="3627120"/>
          </a:xfrm>
        </p:spPr>
        <p:txBody>
          <a:bodyPr anchor="ctr">
            <a:normAutofit/>
          </a:bodyPr>
          <a:lstStyle>
            <a:lvl1pPr algn="l">
              <a:defRPr sz="5280" b="0" cap="none"/>
            </a:lvl1pPr>
          </a:lstStyle>
          <a:p>
            <a:r>
              <a:rPr lang="en-US"/>
              <a:t>Click to edit Master title style</a:t>
            </a:r>
          </a:p>
        </p:txBody>
      </p:sp>
      <p:sp>
        <p:nvSpPr>
          <p:cNvPr id="23" name="Text Placeholder 9"/>
          <p:cNvSpPr>
            <a:spLocks noGrp="1"/>
          </p:cNvSpPr>
          <p:nvPr>
            <p:ph type="body" sz="quarter" idx="13"/>
          </p:nvPr>
        </p:nvSpPr>
        <p:spPr>
          <a:xfrm>
            <a:off x="812799" y="4815840"/>
            <a:ext cx="10316003" cy="617098"/>
          </a:xfrm>
        </p:spPr>
        <p:txBody>
          <a:bodyPr anchor="b">
            <a:noAutofit/>
          </a:bodyPr>
          <a:lstStyle>
            <a:lvl1pPr marL="0" indent="0">
              <a:buFontTx/>
              <a:buNone/>
              <a:defRPr sz="2880">
                <a:solidFill>
                  <a:schemeClr val="accent1"/>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12192973"/>
      </p:ext>
    </p:extLst>
  </p:cSld>
  <p:clrMapOvr>
    <a:masterClrMapping/>
  </p:clrMapOvr>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506550372"/>
      </p:ext>
    </p:extLst>
  </p:cSld>
  <p:clrMapOvr>
    <a:masterClrMapping/>
  </p:clrMapOvr>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61208" y="731520"/>
            <a:ext cx="1565692" cy="630174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812802" y="731520"/>
            <a:ext cx="8472180" cy="63017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565603713"/>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9" name="Text Placeholder 35">
            <a:extLst>
              <a:ext uri="{FF2B5EF4-FFF2-40B4-BE49-F238E27FC236}">
                <a16:creationId xmlns:a16="http://schemas.microsoft.com/office/drawing/2014/main" id="{8B096BAD-C447-4711-AE05-B60354A08800}"/>
              </a:ext>
            </a:extLst>
          </p:cNvPr>
          <p:cNvSpPr>
            <a:spLocks noGrp="1"/>
          </p:cNvSpPr>
          <p:nvPr>
            <p:ph type="body" sz="quarter" idx="10" hasCustomPrompt="1"/>
          </p:nvPr>
        </p:nvSpPr>
        <p:spPr>
          <a:xfrm>
            <a:off x="987044" y="941195"/>
            <a:ext cx="6732789" cy="690596"/>
          </a:xfrm>
          <a:prstGeom prst="rect">
            <a:avLst/>
          </a:prstGeom>
          <a:effectLst/>
        </p:spPr>
        <p:txBody>
          <a:bodyPr>
            <a:noAutofit/>
          </a:bodyPr>
          <a:lstStyle>
            <a:lvl1pPr marL="0" indent="0" algn="l">
              <a:buNone/>
              <a:defRPr sz="3600" b="1">
                <a:solidFill>
                  <a:srgbClr val="EF4B25"/>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TITLE GOES HERE</a:t>
            </a:r>
          </a:p>
        </p:txBody>
      </p:sp>
      <p:sp>
        <p:nvSpPr>
          <p:cNvPr id="20" name="Text Placeholder 29">
            <a:extLst>
              <a:ext uri="{FF2B5EF4-FFF2-40B4-BE49-F238E27FC236}">
                <a16:creationId xmlns:a16="http://schemas.microsoft.com/office/drawing/2014/main" id="{52596B0E-D002-43B7-AAB3-7B8EB5581587}"/>
              </a:ext>
            </a:extLst>
          </p:cNvPr>
          <p:cNvSpPr>
            <a:spLocks noGrp="1"/>
          </p:cNvSpPr>
          <p:nvPr>
            <p:ph type="body" sz="quarter" idx="11" hasCustomPrompt="1"/>
          </p:nvPr>
        </p:nvSpPr>
        <p:spPr>
          <a:xfrm>
            <a:off x="987043" y="1689320"/>
            <a:ext cx="6732789" cy="1726422"/>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21" name="Text Placeholder 29">
            <a:extLst>
              <a:ext uri="{FF2B5EF4-FFF2-40B4-BE49-F238E27FC236}">
                <a16:creationId xmlns:a16="http://schemas.microsoft.com/office/drawing/2014/main" id="{418EE665-872B-4CDE-9308-40ABD8DA0347}"/>
              </a:ext>
            </a:extLst>
          </p:cNvPr>
          <p:cNvSpPr>
            <a:spLocks noGrp="1"/>
          </p:cNvSpPr>
          <p:nvPr>
            <p:ph type="body" sz="quarter" idx="12" hasCustomPrompt="1"/>
          </p:nvPr>
        </p:nvSpPr>
        <p:spPr>
          <a:xfrm>
            <a:off x="1509871" y="3658022"/>
            <a:ext cx="6209961" cy="2906733"/>
          </a:xfrm>
          <a:prstGeom prst="rect">
            <a:avLst/>
          </a:prstGeom>
        </p:spPr>
        <p:txBody>
          <a:bodyPr/>
          <a:lstStyle>
            <a:lvl1pPr marL="342900" indent="-34290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251790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869668" y="2061691"/>
            <a:ext cx="6618312" cy="162508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5280" b="1">
                <a:solidFill>
                  <a:schemeClr val="bg1"/>
                </a:solidFill>
                <a:latin typeface="Arial" panose="020B0604020202020204" pitchFamily="34" charset="0"/>
                <a:cs typeface="Arial" panose="020B0604020202020204" pitchFamily="34" charset="0"/>
              </a:defRPr>
            </a:lvl1pPr>
            <a:lvl2pPr>
              <a:defRPr sz="6480" b="1">
                <a:latin typeface="Arial" panose="020B0604020202020204" pitchFamily="34" charset="0"/>
                <a:cs typeface="Arial" panose="020B0604020202020204" pitchFamily="34" charset="0"/>
              </a:defRPr>
            </a:lvl2pPr>
            <a:lvl3pPr>
              <a:defRPr sz="6480" b="1">
                <a:latin typeface="Arial" panose="020B0604020202020204" pitchFamily="34" charset="0"/>
                <a:cs typeface="Arial" panose="020B0604020202020204" pitchFamily="34" charset="0"/>
              </a:defRPr>
            </a:lvl3pPr>
            <a:lvl4pPr>
              <a:defRPr sz="6480" b="1">
                <a:latin typeface="Arial" panose="020B0604020202020204" pitchFamily="34" charset="0"/>
                <a:cs typeface="Arial" panose="020B0604020202020204" pitchFamily="34" charset="0"/>
              </a:defRPr>
            </a:lvl4pPr>
            <a:lvl5pPr>
              <a:defRPr sz="648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869668" y="3767005"/>
            <a:ext cx="6618312" cy="1097600"/>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840" b="1">
                <a:solidFill>
                  <a:schemeClr val="bg1"/>
                </a:solidFill>
                <a:latin typeface="Arial" panose="020B0604020202020204" pitchFamily="34" charset="0"/>
                <a:cs typeface="Arial" panose="020B0604020202020204" pitchFamily="34" charset="0"/>
              </a:defRPr>
            </a:lvl1pPr>
            <a:lvl2pPr>
              <a:defRPr sz="6480" b="1">
                <a:latin typeface="Arial" panose="020B0604020202020204" pitchFamily="34" charset="0"/>
                <a:cs typeface="Arial" panose="020B0604020202020204" pitchFamily="34" charset="0"/>
              </a:defRPr>
            </a:lvl2pPr>
            <a:lvl3pPr>
              <a:defRPr sz="6480" b="1">
                <a:latin typeface="Arial" panose="020B0604020202020204" pitchFamily="34" charset="0"/>
                <a:cs typeface="Arial" panose="020B0604020202020204" pitchFamily="34" charset="0"/>
              </a:defRPr>
            </a:lvl3pPr>
            <a:lvl4pPr>
              <a:defRPr sz="6480" b="1">
                <a:latin typeface="Arial" panose="020B0604020202020204" pitchFamily="34" charset="0"/>
                <a:cs typeface="Arial" panose="020B0604020202020204" pitchFamily="34" charset="0"/>
              </a:defRPr>
            </a:lvl4pPr>
            <a:lvl5pPr>
              <a:defRPr sz="648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3231989" y="4874866"/>
            <a:ext cx="3889380" cy="742636"/>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2160" b="0" i="1">
                <a:solidFill>
                  <a:schemeClr val="bg1"/>
                </a:solidFill>
                <a:latin typeface="Arial" panose="020B0604020202020204" pitchFamily="34" charset="0"/>
                <a:cs typeface="Arial" panose="020B0604020202020204" pitchFamily="34" charset="0"/>
              </a:defRPr>
            </a:lvl1pPr>
            <a:lvl2pPr>
              <a:defRPr sz="6480" b="1">
                <a:latin typeface="Arial" panose="020B0604020202020204" pitchFamily="34" charset="0"/>
                <a:cs typeface="Arial" panose="020B0604020202020204" pitchFamily="34" charset="0"/>
              </a:defRPr>
            </a:lvl2pPr>
            <a:lvl3pPr>
              <a:defRPr sz="6480" b="1">
                <a:latin typeface="Arial" panose="020B0604020202020204" pitchFamily="34" charset="0"/>
                <a:cs typeface="Arial" panose="020B0604020202020204" pitchFamily="34" charset="0"/>
              </a:defRPr>
            </a:lvl3pPr>
            <a:lvl4pPr>
              <a:defRPr sz="6480" b="1">
                <a:latin typeface="Arial" panose="020B0604020202020204" pitchFamily="34" charset="0"/>
                <a:cs typeface="Arial" panose="020B0604020202020204" pitchFamily="34" charset="0"/>
              </a:defRPr>
            </a:lvl4pPr>
            <a:lvl5pPr>
              <a:defRPr sz="648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6343952"/>
            <a:ext cx="14630400" cy="1885648"/>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0">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31444" y="7651511"/>
            <a:ext cx="6402539" cy="498598"/>
          </a:xfrm>
          <a:prstGeom prst="rect">
            <a:avLst/>
          </a:prstGeom>
          <a:noFill/>
        </p:spPr>
        <p:txBody>
          <a:bodyPr wrap="square" rtlCol="0">
            <a:spAutoFit/>
          </a:bodyPr>
          <a:lstStyle/>
          <a:p>
            <a:pPr lvl="0"/>
            <a:r>
              <a:rPr lang="en-US" sz="1320">
                <a:solidFill>
                  <a:schemeClr val="bg1"/>
                </a:solidFill>
                <a:latin typeface="Arial" panose="020B0604020202020204" pitchFamily="34" charset="0"/>
                <a:cs typeface="Arial" panose="020B0604020202020204" pitchFamily="34" charset="0"/>
              </a:rPr>
              <a:t>Food and Nutrition Division</a:t>
            </a:r>
          </a:p>
          <a:p>
            <a:pPr lvl="0"/>
            <a:r>
              <a:rPr lang="en-US" sz="132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600553" y="7642514"/>
            <a:ext cx="9348826" cy="498598"/>
          </a:xfrm>
          <a:prstGeom prst="rect">
            <a:avLst/>
          </a:prstGeom>
          <a:noFill/>
          <a:effectLst/>
        </p:spPr>
        <p:txBody>
          <a:bodyPr wrap="square" rtlCol="0">
            <a:spAutoFit/>
          </a:bodyPr>
          <a:lstStyle/>
          <a:p>
            <a:pPr algn="ctr"/>
            <a:r>
              <a:rPr lang="en-US" sz="1320">
                <a:solidFill>
                  <a:schemeClr val="bg1"/>
                </a:solidFill>
                <a:latin typeface="Arial" panose="020B0604020202020204" pitchFamily="34" charset="0"/>
                <a:cs typeface="Arial" panose="020B0604020202020204" pitchFamily="34" charset="0"/>
              </a:rPr>
              <a:t>This product was funded by USDA. </a:t>
            </a:r>
          </a:p>
          <a:p>
            <a:pPr algn="ctr"/>
            <a:r>
              <a:rPr lang="en-US" sz="1320">
                <a:solidFill>
                  <a:schemeClr val="bg1"/>
                </a:solidFill>
                <a:latin typeface="Arial" panose="020B0604020202020204" pitchFamily="34" charset="0"/>
                <a:cs typeface="Arial" panose="020B0604020202020204" pitchFamily="34" charset="0"/>
              </a:rPr>
              <a:t>This institution is an equal opportunity provider.</a:t>
            </a:r>
            <a:endParaRPr lang="en-US" sz="144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2309612" y="7624610"/>
            <a:ext cx="2209898" cy="535517"/>
          </a:xfrm>
          <a:prstGeom prst="rect">
            <a:avLst/>
          </a:prstGeom>
        </p:spPr>
        <p:txBody>
          <a:bodyPr vert="horz" lIns="91440" tIns="45720" rIns="91440" bIns="45720" rtlCol="0" anchor="ctr"/>
          <a:lstStyle>
            <a:lvl1pPr algn="r">
              <a:defRPr lang="en-US" sz="132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11/7/2023</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2" y="7193129"/>
            <a:ext cx="14630401" cy="498598"/>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320"/>
              <a:t>Fraud Hotline: 1-866-5-FRAUD-4 or 1-866-537-2834 | P.O. Box 12847 | Austin, TX 78711</a:t>
            </a:r>
          </a:p>
          <a:p>
            <a:pPr lvl="0"/>
            <a:r>
              <a:rPr lang="en-US" sz="132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271" y="6689655"/>
            <a:ext cx="1515886" cy="1171367"/>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2481" y="6967819"/>
            <a:ext cx="648930" cy="630306"/>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779740" y="6009060"/>
            <a:ext cx="2921770" cy="1066481"/>
          </a:xfrm>
          <a:prstGeom prst="rect">
            <a:avLst/>
          </a:prstGeom>
        </p:spPr>
      </p:pic>
    </p:spTree>
    <p:extLst>
      <p:ext uri="{BB962C8B-B14F-4D97-AF65-F5344CB8AC3E}">
        <p14:creationId xmlns:p14="http://schemas.microsoft.com/office/powerpoint/2010/main" val="2420872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823746" y="494140"/>
            <a:ext cx="12741648" cy="765810"/>
          </a:xfrm>
          <a:prstGeom prst="rect">
            <a:avLst/>
          </a:prstGeom>
        </p:spPr>
        <p:txBody>
          <a:bodyPr/>
          <a:lstStyle>
            <a:lvl1pPr marL="0" indent="0">
              <a:buNone/>
              <a:defRPr sz="432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629780" y="1860669"/>
            <a:ext cx="11936304" cy="333997"/>
          </a:xfrm>
          <a:prstGeom prst="rect">
            <a:avLst/>
          </a:prstGeom>
        </p:spPr>
        <p:txBody>
          <a:bodyPr/>
          <a:lstStyle>
            <a:lvl1pPr marL="0" indent="0">
              <a:buNone/>
              <a:defRPr sz="24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629781" y="2225585"/>
            <a:ext cx="11936306" cy="765810"/>
          </a:xfrm>
          <a:prstGeom prst="rect">
            <a:avLst/>
          </a:prstGeom>
        </p:spPr>
        <p:txBody>
          <a:bodyPr/>
          <a:lstStyle>
            <a:lvl1pPr marL="0" indent="0">
              <a:buNone/>
              <a:defRPr sz="216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629086" y="3038161"/>
            <a:ext cx="11936304" cy="333997"/>
          </a:xfrm>
          <a:prstGeom prst="rect">
            <a:avLst/>
          </a:prstGeom>
        </p:spPr>
        <p:txBody>
          <a:bodyPr/>
          <a:lstStyle>
            <a:lvl1pPr marL="0" indent="0">
              <a:buNone/>
              <a:defRPr sz="24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629088" y="3403077"/>
            <a:ext cx="11936306" cy="765810"/>
          </a:xfrm>
          <a:prstGeom prst="rect">
            <a:avLst/>
          </a:prstGeom>
        </p:spPr>
        <p:txBody>
          <a:bodyPr/>
          <a:lstStyle>
            <a:lvl1pPr marL="0" indent="0">
              <a:buNone/>
              <a:defRPr sz="216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629780" y="4241374"/>
            <a:ext cx="11936304" cy="333997"/>
          </a:xfrm>
          <a:prstGeom prst="rect">
            <a:avLst/>
          </a:prstGeom>
        </p:spPr>
        <p:txBody>
          <a:bodyPr/>
          <a:lstStyle>
            <a:lvl1pPr marL="0" indent="0">
              <a:buNone/>
              <a:defRPr sz="24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629781" y="4606291"/>
            <a:ext cx="11936306" cy="765810"/>
          </a:xfrm>
          <a:prstGeom prst="rect">
            <a:avLst/>
          </a:prstGeom>
        </p:spPr>
        <p:txBody>
          <a:bodyPr/>
          <a:lstStyle>
            <a:lvl1pPr marL="0" indent="0">
              <a:buNone/>
              <a:defRPr sz="216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543155784"/>
      </p:ext>
    </p:extLst>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57138AE-B011-407F-976D-ACE67AD53BED}"/>
              </a:ext>
            </a:extLst>
          </p:cNvPr>
          <p:cNvCxnSpPr>
            <a:cxnSpLocks/>
          </p:cNvCxnSpPr>
          <p:nvPr userDrawn="1"/>
        </p:nvCxnSpPr>
        <p:spPr>
          <a:xfrm>
            <a:off x="8110340" y="8156929"/>
            <a:ext cx="1113169" cy="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84BF03-BF34-4C2E-9E53-AD363CCDF71B}"/>
              </a:ext>
            </a:extLst>
          </p:cNvPr>
          <p:cNvCxnSpPr>
            <a:cxnSpLocks/>
          </p:cNvCxnSpPr>
          <p:nvPr userDrawn="1"/>
        </p:nvCxnSpPr>
        <p:spPr>
          <a:xfrm>
            <a:off x="6774537" y="3463008"/>
            <a:ext cx="1335803"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8948CB7-E318-4B00-A82D-7FBCB5907DB6}"/>
              </a:ext>
            </a:extLst>
          </p:cNvPr>
          <p:cNvSpPr>
            <a:spLocks noGrp="1"/>
          </p:cNvSpPr>
          <p:nvPr>
            <p:ph type="body" sz="quarter" idx="10" hasCustomPrompt="1"/>
          </p:nvPr>
        </p:nvSpPr>
        <p:spPr>
          <a:xfrm>
            <a:off x="1618763" y="3671999"/>
            <a:ext cx="11516062" cy="1866173"/>
          </a:xfrm>
          <a:prstGeom prst="rect">
            <a:avLst/>
          </a:prstGeom>
          <a:effectLst>
            <a:outerShdw blurRad="50800" dist="38100" dir="8100000" algn="tr" rotWithShape="0">
              <a:prstClr val="black">
                <a:alpha val="40000"/>
              </a:prstClr>
            </a:outerShdw>
          </a:effectLst>
        </p:spPr>
        <p:txBody>
          <a:bodyPr/>
          <a:lstStyle>
            <a:lvl1pPr marL="0" indent="0" algn="ctr">
              <a:buNone/>
              <a:defRPr sz="5760" b="0">
                <a:solidFill>
                  <a:schemeClr val="bg1"/>
                </a:solidFill>
                <a:latin typeface="Arial Black" panose="020B0A04020102020204" pitchFamily="34" charset="0"/>
                <a:cs typeface="Arial" panose="020B0604020202020204" pitchFamily="34" charset="0"/>
              </a:defRPr>
            </a:lvl1pPr>
          </a:lstStyle>
          <a:p>
            <a:pPr lvl="0"/>
            <a:r>
              <a:rPr lang="en-US"/>
              <a:t>Section Title </a:t>
            </a:r>
          </a:p>
        </p:txBody>
      </p:sp>
      <p:sp>
        <p:nvSpPr>
          <p:cNvPr id="12" name="Text Placeholder 8">
            <a:extLst>
              <a:ext uri="{FF2B5EF4-FFF2-40B4-BE49-F238E27FC236}">
                <a16:creationId xmlns:a16="http://schemas.microsoft.com/office/drawing/2014/main" id="{94AA068C-8070-4464-B45A-F68AF4884473}"/>
              </a:ext>
            </a:extLst>
          </p:cNvPr>
          <p:cNvSpPr>
            <a:spLocks noGrp="1"/>
          </p:cNvSpPr>
          <p:nvPr>
            <p:ph type="body" sz="quarter" idx="11" hasCustomPrompt="1"/>
          </p:nvPr>
        </p:nvSpPr>
        <p:spPr>
          <a:xfrm>
            <a:off x="4282378" y="5610849"/>
            <a:ext cx="6320118" cy="975334"/>
          </a:xfrm>
          <a:prstGeom prst="rect">
            <a:avLst/>
          </a:prstGeom>
          <a:effectLst>
            <a:outerShdw blurRad="50800" dist="38100" dir="8100000" algn="tr" rotWithShape="0">
              <a:prstClr val="black">
                <a:alpha val="40000"/>
              </a:prstClr>
            </a:outerShdw>
          </a:effectLst>
        </p:spPr>
        <p:txBody>
          <a:bodyPr/>
          <a:lstStyle>
            <a:lvl1pPr marL="0" indent="0" algn="ctr">
              <a:buNone/>
              <a:defRPr sz="6480" b="0">
                <a:solidFill>
                  <a:srgbClr val="EF4B25"/>
                </a:solidFill>
                <a:latin typeface="Arial" panose="020B0604020202020204" pitchFamily="34" charset="0"/>
                <a:cs typeface="Arial" panose="020B0604020202020204" pitchFamily="34" charset="0"/>
              </a:defRPr>
            </a:lvl1pPr>
          </a:lstStyle>
          <a:p>
            <a:pPr lvl="0"/>
            <a:r>
              <a:rPr lang="en-US"/>
              <a:t>Subtitle</a:t>
            </a:r>
          </a:p>
        </p:txBody>
      </p:sp>
      <p:sp>
        <p:nvSpPr>
          <p:cNvPr id="14" name="Slide Number Placeholder 13">
            <a:extLst>
              <a:ext uri="{FF2B5EF4-FFF2-40B4-BE49-F238E27FC236}">
                <a16:creationId xmlns:a16="http://schemas.microsoft.com/office/drawing/2014/main" id="{1423DDE8-A2B0-4EF1-A845-BC8CEC59062E}"/>
              </a:ext>
            </a:extLst>
          </p:cNvPr>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4283958953"/>
      </p:ext>
    </p:extLst>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42" name="Text Placeholder 16">
            <a:extLst>
              <a:ext uri="{FF2B5EF4-FFF2-40B4-BE49-F238E27FC236}">
                <a16:creationId xmlns:a16="http://schemas.microsoft.com/office/drawing/2014/main" id="{9193E231-2F7F-45EF-A84D-6008A9A8A9F7}"/>
              </a:ext>
            </a:extLst>
          </p:cNvPr>
          <p:cNvSpPr>
            <a:spLocks noGrp="1"/>
          </p:cNvSpPr>
          <p:nvPr userDrawn="1">
            <p:ph type="body" sz="quarter" idx="14" hasCustomPrompt="1"/>
          </p:nvPr>
        </p:nvSpPr>
        <p:spPr>
          <a:xfrm>
            <a:off x="828338" y="6173209"/>
            <a:ext cx="7874598" cy="1550779"/>
          </a:xfrm>
          <a:prstGeom prst="rect">
            <a:avLst/>
          </a:prstGeom>
          <a:effectLst>
            <a:outerShdw blurRad="50800" dist="38100" dir="10800000" algn="r" rotWithShape="0">
              <a:prstClr val="black">
                <a:alpha val="40000"/>
              </a:prstClr>
            </a:outerShdw>
          </a:effectLst>
        </p:spPr>
        <p:txBody>
          <a:bodyPr/>
          <a:lstStyle>
            <a:lvl1pPr marL="0" indent="0" algn="ctr">
              <a:buNone/>
              <a:defRPr sz="4800" b="1">
                <a:solidFill>
                  <a:schemeClr val="bg1"/>
                </a:solidFill>
                <a:latin typeface="Arial" panose="020B0604020202020204" pitchFamily="34" charset="0"/>
                <a:cs typeface="Arial" panose="020B0604020202020204" pitchFamily="34" charset="0"/>
              </a:defRPr>
            </a:lvl1pPr>
          </a:lstStyle>
          <a:p>
            <a:pPr lvl="0"/>
            <a:r>
              <a:rPr lang="en-US"/>
              <a:t>Arial Bold 40pt – Call Out Text Goes Here</a:t>
            </a:r>
          </a:p>
        </p:txBody>
      </p:sp>
      <p:sp>
        <p:nvSpPr>
          <p:cNvPr id="43" name="Text Placeholder 27">
            <a:extLst>
              <a:ext uri="{FF2B5EF4-FFF2-40B4-BE49-F238E27FC236}">
                <a16:creationId xmlns:a16="http://schemas.microsoft.com/office/drawing/2014/main" id="{9CFEB79B-0622-46FB-BEB3-B2AFBBBD17FF}"/>
              </a:ext>
            </a:extLst>
          </p:cNvPr>
          <p:cNvSpPr>
            <a:spLocks noGrp="1"/>
          </p:cNvSpPr>
          <p:nvPr>
            <p:ph type="body" sz="quarter" idx="15" hasCustomPrompt="1"/>
          </p:nvPr>
        </p:nvSpPr>
        <p:spPr>
          <a:xfrm>
            <a:off x="11519644" y="1318404"/>
            <a:ext cx="2377440" cy="384580"/>
          </a:xfrm>
          <a:prstGeom prst="rect">
            <a:avLst/>
          </a:prstGeom>
        </p:spPr>
        <p:txBody>
          <a:bodyPr/>
          <a:lstStyle>
            <a:lvl1pPr marL="0" indent="0">
              <a:buNone/>
              <a:defRPr sz="192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4" name="Text Placeholder 29">
            <a:extLst>
              <a:ext uri="{FF2B5EF4-FFF2-40B4-BE49-F238E27FC236}">
                <a16:creationId xmlns:a16="http://schemas.microsoft.com/office/drawing/2014/main" id="{36BE54BA-FF7D-4FA1-9409-FD33BE958667}"/>
              </a:ext>
            </a:extLst>
          </p:cNvPr>
          <p:cNvSpPr>
            <a:spLocks noGrp="1"/>
          </p:cNvSpPr>
          <p:nvPr>
            <p:ph type="body" sz="quarter" idx="11" hasCustomPrompt="1"/>
          </p:nvPr>
        </p:nvSpPr>
        <p:spPr>
          <a:xfrm>
            <a:off x="11529198" y="1754506"/>
            <a:ext cx="2377440" cy="906664"/>
          </a:xfrm>
          <a:prstGeom prst="rect">
            <a:avLst/>
          </a:prstGeom>
        </p:spPr>
        <p:txBody>
          <a:bodyPr/>
          <a:lstStyle>
            <a:lvl1pPr marL="0" indent="0">
              <a:buNone/>
              <a:defRPr sz="192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5" name="Text Placeholder 27">
            <a:extLst>
              <a:ext uri="{FF2B5EF4-FFF2-40B4-BE49-F238E27FC236}">
                <a16:creationId xmlns:a16="http://schemas.microsoft.com/office/drawing/2014/main" id="{88408997-FE2C-406D-8F08-CF754DDE55D5}"/>
              </a:ext>
            </a:extLst>
          </p:cNvPr>
          <p:cNvSpPr>
            <a:spLocks noGrp="1"/>
          </p:cNvSpPr>
          <p:nvPr>
            <p:ph type="body" sz="quarter" idx="12" hasCustomPrompt="1"/>
          </p:nvPr>
        </p:nvSpPr>
        <p:spPr>
          <a:xfrm>
            <a:off x="11537387" y="2772275"/>
            <a:ext cx="2377440" cy="384580"/>
          </a:xfrm>
          <a:prstGeom prst="rect">
            <a:avLst/>
          </a:prstGeom>
        </p:spPr>
        <p:txBody>
          <a:bodyPr/>
          <a:lstStyle>
            <a:lvl1pPr marL="0" indent="0">
              <a:buNone/>
              <a:defRPr sz="192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6" name="Text Placeholder 29">
            <a:extLst>
              <a:ext uri="{FF2B5EF4-FFF2-40B4-BE49-F238E27FC236}">
                <a16:creationId xmlns:a16="http://schemas.microsoft.com/office/drawing/2014/main" id="{BF42D664-5FF6-4B6F-A70D-A69DE1A01366}"/>
              </a:ext>
            </a:extLst>
          </p:cNvPr>
          <p:cNvSpPr>
            <a:spLocks noGrp="1"/>
          </p:cNvSpPr>
          <p:nvPr>
            <p:ph type="body" sz="quarter" idx="13" hasCustomPrompt="1"/>
          </p:nvPr>
        </p:nvSpPr>
        <p:spPr>
          <a:xfrm>
            <a:off x="11546941" y="3140284"/>
            <a:ext cx="2377440" cy="906664"/>
          </a:xfrm>
          <a:prstGeom prst="rect">
            <a:avLst/>
          </a:prstGeom>
        </p:spPr>
        <p:txBody>
          <a:bodyPr/>
          <a:lstStyle>
            <a:lvl1pPr marL="0" indent="0">
              <a:buNone/>
              <a:defRPr sz="192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7" name="Text Placeholder 27">
            <a:extLst>
              <a:ext uri="{FF2B5EF4-FFF2-40B4-BE49-F238E27FC236}">
                <a16:creationId xmlns:a16="http://schemas.microsoft.com/office/drawing/2014/main" id="{AA73B4E5-7F53-47F0-81EE-E15F97FA43B5}"/>
              </a:ext>
            </a:extLst>
          </p:cNvPr>
          <p:cNvSpPr>
            <a:spLocks noGrp="1"/>
          </p:cNvSpPr>
          <p:nvPr>
            <p:ph type="body" sz="quarter" idx="16" hasCustomPrompt="1"/>
          </p:nvPr>
        </p:nvSpPr>
        <p:spPr>
          <a:xfrm>
            <a:off x="11545462" y="4153118"/>
            <a:ext cx="2377440" cy="384580"/>
          </a:xfrm>
          <a:prstGeom prst="rect">
            <a:avLst/>
          </a:prstGeom>
        </p:spPr>
        <p:txBody>
          <a:bodyPr/>
          <a:lstStyle>
            <a:lvl1pPr marL="0" indent="0">
              <a:buNone/>
              <a:defRPr sz="192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8" name="Text Placeholder 29">
            <a:extLst>
              <a:ext uri="{FF2B5EF4-FFF2-40B4-BE49-F238E27FC236}">
                <a16:creationId xmlns:a16="http://schemas.microsoft.com/office/drawing/2014/main" id="{8216857C-863A-4834-BDDC-143606136537}"/>
              </a:ext>
            </a:extLst>
          </p:cNvPr>
          <p:cNvSpPr>
            <a:spLocks noGrp="1"/>
          </p:cNvSpPr>
          <p:nvPr>
            <p:ph type="body" sz="quarter" idx="17" hasCustomPrompt="1"/>
          </p:nvPr>
        </p:nvSpPr>
        <p:spPr>
          <a:xfrm>
            <a:off x="11555016" y="4521126"/>
            <a:ext cx="2377440" cy="906664"/>
          </a:xfrm>
          <a:prstGeom prst="rect">
            <a:avLst/>
          </a:prstGeom>
        </p:spPr>
        <p:txBody>
          <a:bodyPr/>
          <a:lstStyle>
            <a:lvl1pPr marL="0" indent="0">
              <a:buNone/>
              <a:defRPr sz="192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9" name="Text Placeholder 27">
            <a:extLst>
              <a:ext uri="{FF2B5EF4-FFF2-40B4-BE49-F238E27FC236}">
                <a16:creationId xmlns:a16="http://schemas.microsoft.com/office/drawing/2014/main" id="{9DF11995-4D08-496B-8981-D2048444E2FD}"/>
              </a:ext>
            </a:extLst>
          </p:cNvPr>
          <p:cNvSpPr>
            <a:spLocks noGrp="1"/>
          </p:cNvSpPr>
          <p:nvPr>
            <p:ph type="body" sz="quarter" idx="18" hasCustomPrompt="1"/>
          </p:nvPr>
        </p:nvSpPr>
        <p:spPr>
          <a:xfrm>
            <a:off x="11563205" y="5571160"/>
            <a:ext cx="2377440" cy="384580"/>
          </a:xfrm>
          <a:prstGeom prst="rect">
            <a:avLst/>
          </a:prstGeom>
        </p:spPr>
        <p:txBody>
          <a:bodyPr/>
          <a:lstStyle>
            <a:lvl1pPr marL="0" indent="0">
              <a:buNone/>
              <a:defRPr sz="192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50" name="Text Placeholder 29">
            <a:extLst>
              <a:ext uri="{FF2B5EF4-FFF2-40B4-BE49-F238E27FC236}">
                <a16:creationId xmlns:a16="http://schemas.microsoft.com/office/drawing/2014/main" id="{2AA45E2E-E27F-44AC-A44C-17DF89A1D13B}"/>
              </a:ext>
            </a:extLst>
          </p:cNvPr>
          <p:cNvSpPr>
            <a:spLocks noGrp="1"/>
          </p:cNvSpPr>
          <p:nvPr>
            <p:ph type="body" sz="quarter" idx="19" hasCustomPrompt="1"/>
          </p:nvPr>
        </p:nvSpPr>
        <p:spPr>
          <a:xfrm>
            <a:off x="11572759" y="5939169"/>
            <a:ext cx="2377440" cy="906664"/>
          </a:xfrm>
          <a:prstGeom prst="rect">
            <a:avLst/>
          </a:prstGeom>
        </p:spPr>
        <p:txBody>
          <a:bodyPr/>
          <a:lstStyle>
            <a:lvl1pPr marL="0" indent="0">
              <a:buNone/>
              <a:defRPr sz="192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68" name="Slide Number Placeholder 67">
            <a:extLst>
              <a:ext uri="{FF2B5EF4-FFF2-40B4-BE49-F238E27FC236}">
                <a16:creationId xmlns:a16="http://schemas.microsoft.com/office/drawing/2014/main" id="{F4C567D1-DCB9-4662-BB96-26F8516538E6}"/>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502236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24F837E-B483-40EC-BEF2-DBB0C196C25E}"/>
              </a:ext>
            </a:extLst>
          </p:cNvPr>
          <p:cNvSpPr>
            <a:spLocks noGrp="1"/>
          </p:cNvSpPr>
          <p:nvPr>
            <p:ph type="body" sz="quarter" idx="10" hasCustomPrompt="1"/>
          </p:nvPr>
        </p:nvSpPr>
        <p:spPr>
          <a:xfrm>
            <a:off x="8132782" y="1783209"/>
            <a:ext cx="5695188" cy="1279747"/>
          </a:xfrm>
          <a:prstGeom prst="rect">
            <a:avLst/>
          </a:prstGeom>
        </p:spPr>
        <p:txBody>
          <a:bodyPr/>
          <a:lstStyle>
            <a:lvl1pPr marL="0" indent="0" algn="r">
              <a:buNone/>
              <a:defRPr sz="432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5" name="Text Placeholder 30">
            <a:extLst>
              <a:ext uri="{FF2B5EF4-FFF2-40B4-BE49-F238E27FC236}">
                <a16:creationId xmlns:a16="http://schemas.microsoft.com/office/drawing/2014/main" id="{78C5CDB3-9297-4184-999E-3272BE0AC5E8}"/>
              </a:ext>
            </a:extLst>
          </p:cNvPr>
          <p:cNvSpPr>
            <a:spLocks noGrp="1"/>
          </p:cNvSpPr>
          <p:nvPr>
            <p:ph type="body" sz="quarter" idx="14" hasCustomPrompt="1"/>
          </p:nvPr>
        </p:nvSpPr>
        <p:spPr>
          <a:xfrm>
            <a:off x="8446786" y="3079066"/>
            <a:ext cx="5381184" cy="567776"/>
          </a:xfrm>
          <a:prstGeom prst="rect">
            <a:avLst/>
          </a:prstGeom>
        </p:spPr>
        <p:txBody>
          <a:bodyPr/>
          <a:lstStyle>
            <a:lvl1pPr marL="0" indent="0" algn="r">
              <a:buNone/>
              <a:defRPr sz="336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6" name="Text Placeholder 32">
            <a:extLst>
              <a:ext uri="{FF2B5EF4-FFF2-40B4-BE49-F238E27FC236}">
                <a16:creationId xmlns:a16="http://schemas.microsoft.com/office/drawing/2014/main" id="{74411BDF-1E17-4616-99E7-2C120771626D}"/>
              </a:ext>
            </a:extLst>
          </p:cNvPr>
          <p:cNvSpPr>
            <a:spLocks noGrp="1"/>
          </p:cNvSpPr>
          <p:nvPr>
            <p:ph type="body" sz="quarter" idx="15" hasCustomPrompt="1"/>
          </p:nvPr>
        </p:nvSpPr>
        <p:spPr>
          <a:xfrm>
            <a:off x="8567578" y="3845834"/>
            <a:ext cx="5260392" cy="3619974"/>
          </a:xfrm>
          <a:prstGeom prst="rect">
            <a:avLst/>
          </a:prstGeom>
        </p:spPr>
        <p:txBody>
          <a:bodyPr/>
          <a:lstStyle>
            <a:lvl1pPr marL="0" indent="0" algn="r">
              <a:buNone/>
              <a:defRPr sz="216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7" name="Slide Number Placeholder 16">
            <a:extLst>
              <a:ext uri="{FF2B5EF4-FFF2-40B4-BE49-F238E27FC236}">
                <a16:creationId xmlns:a16="http://schemas.microsoft.com/office/drawing/2014/main" id="{625C7632-FA62-4004-AB2F-63522999B046}"/>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681720757"/>
      </p:ext>
    </p:extLst>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D7A3A3-AFE4-4ACE-AE35-4BB0C5838B5E}"/>
              </a:ext>
            </a:extLst>
          </p:cNvPr>
          <p:cNvSpPr>
            <a:spLocks noGrp="1"/>
          </p:cNvSpPr>
          <p:nvPr>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415050483"/>
      </p:ext>
    </p:extLst>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4976" y="0"/>
            <a:ext cx="14671928" cy="82296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6343952"/>
            <a:ext cx="14630400" cy="1885648"/>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0">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31444" y="7651511"/>
            <a:ext cx="6402539" cy="498598"/>
          </a:xfrm>
          <a:prstGeom prst="rect">
            <a:avLst/>
          </a:prstGeom>
          <a:noFill/>
        </p:spPr>
        <p:txBody>
          <a:bodyPr wrap="square" rtlCol="0">
            <a:spAutoFit/>
          </a:bodyPr>
          <a:lstStyle/>
          <a:p>
            <a:pPr lvl="0"/>
            <a:r>
              <a:rPr lang="en-US" sz="1320">
                <a:solidFill>
                  <a:schemeClr val="bg1"/>
                </a:solidFill>
                <a:latin typeface="Arial" panose="020B0604020202020204" pitchFamily="34" charset="0"/>
                <a:cs typeface="Arial" panose="020B0604020202020204" pitchFamily="34" charset="0"/>
              </a:rPr>
              <a:t>Food and Nutrition Division</a:t>
            </a:r>
          </a:p>
          <a:p>
            <a:pPr lvl="0"/>
            <a:r>
              <a:rPr lang="en-US" sz="132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600553" y="7642514"/>
            <a:ext cx="9348826" cy="498598"/>
          </a:xfrm>
          <a:prstGeom prst="rect">
            <a:avLst/>
          </a:prstGeom>
          <a:noFill/>
          <a:effectLst/>
        </p:spPr>
        <p:txBody>
          <a:bodyPr wrap="square" rtlCol="0">
            <a:spAutoFit/>
          </a:bodyPr>
          <a:lstStyle/>
          <a:p>
            <a:pPr algn="ctr"/>
            <a:r>
              <a:rPr lang="en-US" sz="1320">
                <a:solidFill>
                  <a:schemeClr val="bg1"/>
                </a:solidFill>
                <a:latin typeface="Arial" panose="020B0604020202020204" pitchFamily="34" charset="0"/>
                <a:cs typeface="Arial" panose="020B0604020202020204" pitchFamily="34" charset="0"/>
              </a:rPr>
              <a:t>This product was funded by USDA. </a:t>
            </a:r>
          </a:p>
          <a:p>
            <a:pPr algn="ctr"/>
            <a:r>
              <a:rPr lang="en-US" sz="1320">
                <a:solidFill>
                  <a:schemeClr val="bg1"/>
                </a:solidFill>
                <a:latin typeface="Arial" panose="020B0604020202020204" pitchFamily="34" charset="0"/>
                <a:cs typeface="Arial" panose="020B0604020202020204" pitchFamily="34" charset="0"/>
              </a:rPr>
              <a:t>This institution is an equal opportunity provider.</a:t>
            </a:r>
            <a:endParaRPr lang="en-US" sz="144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2309612" y="7624610"/>
            <a:ext cx="2209898" cy="535517"/>
          </a:xfrm>
          <a:prstGeom prst="rect">
            <a:avLst/>
          </a:prstGeom>
        </p:spPr>
        <p:txBody>
          <a:bodyPr vert="horz" lIns="91440" tIns="45720" rIns="91440" bIns="45720" rtlCol="0" anchor="ctr"/>
          <a:lstStyle>
            <a:lvl1pPr algn="r">
              <a:defRPr lang="en-US" sz="132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11/7/2023</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2" y="7193129"/>
            <a:ext cx="14630401" cy="498598"/>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320"/>
              <a:t>Fraud Hotline: 1-866-5-FRAUD-4 or 1-866-537-2834 | P.O. Box 12847 | Austin, TX 78711</a:t>
            </a:r>
          </a:p>
          <a:p>
            <a:pPr lvl="0"/>
            <a:r>
              <a:rPr lang="en-US" sz="132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3271" y="6689655"/>
            <a:ext cx="1515886" cy="1171367"/>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42481" y="6967819"/>
            <a:ext cx="648930" cy="630306"/>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779740" y="6009060"/>
            <a:ext cx="2921770" cy="1066481"/>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83411" y="326185"/>
            <a:ext cx="13298412" cy="5908220"/>
          </a:xfrm>
          <a:prstGeom prst="rect">
            <a:avLst/>
          </a:prstGeom>
          <a:noFill/>
        </p:spPr>
        <p:txBody>
          <a:bodyPr wrap="square" rtlCol="0" anchor="ctr">
            <a:spAutoFit/>
          </a:bodyPr>
          <a:lstStyle/>
          <a:p>
            <a:pPr marL="0" marR="0"/>
            <a:r>
              <a:rPr lang="en-US" sz="144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440">
              <a:effectLst/>
              <a:latin typeface="Times New Roman" panose="02020603050405020304" pitchFamily="18" charset="0"/>
              <a:ea typeface="Times New Roman" panose="02020603050405020304" pitchFamily="18" charset="0"/>
            </a:endParaRPr>
          </a:p>
          <a:p>
            <a:pPr marL="0" marR="0"/>
            <a:r>
              <a:rPr lang="en-US" sz="144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440">
              <a:effectLst/>
              <a:latin typeface="Times New Roman" panose="02020603050405020304" pitchFamily="18" charset="0"/>
              <a:ea typeface="Times New Roman" panose="02020603050405020304" pitchFamily="18" charset="0"/>
            </a:endParaRPr>
          </a:p>
          <a:p>
            <a:pPr marL="0" marR="0"/>
            <a:r>
              <a:rPr lang="en-US" sz="144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44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44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440">
              <a:effectLst/>
              <a:latin typeface="Times New Roman" panose="02020603050405020304" pitchFamily="18" charset="0"/>
              <a:ea typeface="Times New Roman" panose="02020603050405020304" pitchFamily="18" charset="0"/>
            </a:endParaRPr>
          </a:p>
          <a:p>
            <a:pPr marL="411480" marR="0" lvl="0" indent="-411480">
              <a:lnSpc>
                <a:spcPct val="114000"/>
              </a:lnSpc>
              <a:spcBef>
                <a:spcPts val="0"/>
              </a:spcBef>
              <a:spcAft>
                <a:spcPts val="1080"/>
              </a:spcAft>
              <a:buFont typeface="+mj-lt"/>
              <a:buAutoNum type="arabicPeriod"/>
              <a:tabLst>
                <a:tab pos="548640" algn="l"/>
              </a:tabLst>
            </a:pPr>
            <a:r>
              <a:rPr lang="en-US" sz="144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44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44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44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44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44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44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44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44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44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411480" marR="0" lvl="0" indent="-411480">
              <a:lnSpc>
                <a:spcPct val="114000"/>
              </a:lnSpc>
              <a:spcBef>
                <a:spcPts val="0"/>
              </a:spcBef>
              <a:spcAft>
                <a:spcPts val="1080"/>
              </a:spcAft>
              <a:buFont typeface="+mj-lt"/>
              <a:buAutoNum type="arabicPeriod"/>
              <a:tabLst>
                <a:tab pos="548640" algn="l"/>
              </a:tabLst>
            </a:pPr>
            <a:r>
              <a:rPr lang="en-US" sz="144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44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44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44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411480" marR="0" lvl="0" indent="-411480">
              <a:lnSpc>
                <a:spcPct val="114000"/>
              </a:lnSpc>
              <a:spcBef>
                <a:spcPts val="0"/>
              </a:spcBef>
              <a:spcAft>
                <a:spcPts val="1080"/>
              </a:spcAft>
              <a:buFont typeface="+mj-lt"/>
              <a:buAutoNum type="arabicPeriod"/>
              <a:tabLst>
                <a:tab pos="548640" algn="l"/>
              </a:tabLst>
            </a:pPr>
            <a:r>
              <a:rPr lang="en-US" sz="144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44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44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44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1080"/>
              </a:spcAft>
              <a:buFont typeface="+mj-lt"/>
              <a:buNone/>
              <a:tabLst>
                <a:tab pos="548640" algn="l"/>
              </a:tabLst>
            </a:pPr>
            <a:r>
              <a:rPr lang="en-US" sz="144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44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68433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1422056E-AA47-4A18-8530-A58160F4EEB7}"/>
              </a:ext>
            </a:extLst>
          </p:cNvPr>
          <p:cNvSpPr>
            <a:spLocks noGrp="1"/>
          </p:cNvSpPr>
          <p:nvPr>
            <p:ph type="body" sz="quarter" idx="15" hasCustomPrompt="1"/>
          </p:nvPr>
        </p:nvSpPr>
        <p:spPr>
          <a:xfrm>
            <a:off x="5334147" y="5562202"/>
            <a:ext cx="5861291" cy="559854"/>
          </a:xfrm>
          <a:prstGeom prst="rect">
            <a:avLst/>
          </a:prstGeom>
        </p:spPr>
        <p:txBody>
          <a:bodyPr/>
          <a:lstStyle>
            <a:lvl1pPr marL="0" indent="0" algn="l">
              <a:buNone/>
              <a:defRPr sz="2160">
                <a:solidFill>
                  <a:schemeClr val="bg1"/>
                </a:solidFill>
                <a:latin typeface="Arial" panose="020B0604020202020204" pitchFamily="34" charset="0"/>
                <a:cs typeface="Arial" panose="020B0604020202020204" pitchFamily="34" charset="0"/>
              </a:defRPr>
            </a:lvl1pPr>
          </a:lstStyle>
          <a:p>
            <a:pPr lvl="0"/>
            <a:r>
              <a:rPr lang="en-US"/>
              <a:t>email@texasagriculture.gov</a:t>
            </a:r>
          </a:p>
        </p:txBody>
      </p:sp>
      <p:sp>
        <p:nvSpPr>
          <p:cNvPr id="23" name="Text Placeholder 32">
            <a:extLst>
              <a:ext uri="{FF2B5EF4-FFF2-40B4-BE49-F238E27FC236}">
                <a16:creationId xmlns:a16="http://schemas.microsoft.com/office/drawing/2014/main" id="{A6BEE151-EC98-44C0-82BE-78C0DFE5220B}"/>
              </a:ext>
            </a:extLst>
          </p:cNvPr>
          <p:cNvSpPr>
            <a:spLocks noGrp="1"/>
          </p:cNvSpPr>
          <p:nvPr>
            <p:ph type="body" sz="quarter" idx="16" hasCustomPrompt="1"/>
          </p:nvPr>
        </p:nvSpPr>
        <p:spPr>
          <a:xfrm>
            <a:off x="5591775" y="6835859"/>
            <a:ext cx="2046155" cy="473609"/>
          </a:xfrm>
          <a:prstGeom prst="rect">
            <a:avLst/>
          </a:prstGeom>
        </p:spPr>
        <p:txBody>
          <a:bodyPr/>
          <a:lstStyle>
            <a:lvl1pPr marL="0" indent="0" algn="l">
              <a:buNone/>
              <a:defRPr sz="2160">
                <a:solidFill>
                  <a:schemeClr val="bg1"/>
                </a:solidFill>
                <a:latin typeface="Arial" panose="020B0604020202020204" pitchFamily="34" charset="0"/>
                <a:cs typeface="Arial" panose="020B0604020202020204" pitchFamily="34" charset="0"/>
              </a:defRPr>
            </a:lvl1pPr>
          </a:lstStyle>
          <a:p>
            <a:pPr lvl="0"/>
            <a:r>
              <a:rPr lang="en-US"/>
              <a:t>123-456-7890</a:t>
            </a:r>
          </a:p>
        </p:txBody>
      </p:sp>
      <p:sp>
        <p:nvSpPr>
          <p:cNvPr id="24" name="Text Placeholder 32">
            <a:extLst>
              <a:ext uri="{FF2B5EF4-FFF2-40B4-BE49-F238E27FC236}">
                <a16:creationId xmlns:a16="http://schemas.microsoft.com/office/drawing/2014/main" id="{25EE5466-3CFB-4BC8-B19D-1E3BAB53F4D6}"/>
              </a:ext>
            </a:extLst>
          </p:cNvPr>
          <p:cNvSpPr>
            <a:spLocks noGrp="1"/>
          </p:cNvSpPr>
          <p:nvPr>
            <p:ph type="body" sz="quarter" idx="17" hasCustomPrompt="1"/>
          </p:nvPr>
        </p:nvSpPr>
        <p:spPr>
          <a:xfrm>
            <a:off x="4778396" y="3312179"/>
            <a:ext cx="6338705" cy="737237"/>
          </a:xfrm>
          <a:prstGeom prst="rect">
            <a:avLst/>
          </a:prstGeom>
        </p:spPr>
        <p:txBody>
          <a:bodyPr/>
          <a:lstStyle>
            <a:lvl1pPr marL="0" indent="0" algn="l">
              <a:buNone/>
              <a:defRPr sz="2160">
                <a:solidFill>
                  <a:schemeClr val="bg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5" name="Text Placeholder 32">
            <a:extLst>
              <a:ext uri="{FF2B5EF4-FFF2-40B4-BE49-F238E27FC236}">
                <a16:creationId xmlns:a16="http://schemas.microsoft.com/office/drawing/2014/main" id="{25201F35-CBA4-4C14-A9BD-BE63B85DB6E2}"/>
              </a:ext>
            </a:extLst>
          </p:cNvPr>
          <p:cNvSpPr>
            <a:spLocks noGrp="1"/>
          </p:cNvSpPr>
          <p:nvPr>
            <p:ph type="body" sz="quarter" idx="18" hasCustomPrompt="1"/>
          </p:nvPr>
        </p:nvSpPr>
        <p:spPr>
          <a:xfrm>
            <a:off x="5097166" y="4469030"/>
            <a:ext cx="3175465" cy="559854"/>
          </a:xfrm>
          <a:prstGeom prst="rect">
            <a:avLst/>
          </a:prstGeom>
        </p:spPr>
        <p:txBody>
          <a:bodyPr/>
          <a:lstStyle>
            <a:lvl1pPr marL="0" indent="0" algn="l">
              <a:buNone/>
              <a:defRPr sz="2160">
                <a:solidFill>
                  <a:schemeClr val="bg1"/>
                </a:solidFill>
                <a:latin typeface="Arial" panose="020B0604020202020204" pitchFamily="34" charset="0"/>
                <a:cs typeface="Arial" panose="020B0604020202020204" pitchFamily="34" charset="0"/>
              </a:defRPr>
            </a:lvl1pPr>
          </a:lstStyle>
          <a:p>
            <a:pPr lvl="0"/>
            <a:r>
              <a:rPr lang="en-US"/>
              <a:t>www.SquareMeals.org</a:t>
            </a:r>
          </a:p>
        </p:txBody>
      </p:sp>
      <p:sp>
        <p:nvSpPr>
          <p:cNvPr id="2" name="Slide Number Placeholder 1">
            <a:extLst>
              <a:ext uri="{FF2B5EF4-FFF2-40B4-BE49-F238E27FC236}">
                <a16:creationId xmlns:a16="http://schemas.microsoft.com/office/drawing/2014/main" id="{A505F1EA-7316-4BCA-8A92-A2140B80E914}"/>
              </a:ext>
            </a:extLst>
          </p:cNvPr>
          <p:cNvSpPr>
            <a:spLocks noGrp="1"/>
          </p:cNvSpPr>
          <p:nvPr>
            <p:ph type="sldNum" sz="quarter" idx="19"/>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8071321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A992CE-5762-454A-BD9F-40C162BF4E26}"/>
              </a:ext>
            </a:extLst>
          </p:cNvPr>
          <p:cNvSpPr>
            <a:spLocks noGrp="1"/>
          </p:cNvSpPr>
          <p:nvPr>
            <p:ph type="body" sz="quarter" idx="10" hasCustomPrompt="1"/>
          </p:nvPr>
        </p:nvSpPr>
        <p:spPr>
          <a:xfrm>
            <a:off x="1150326" y="3799150"/>
            <a:ext cx="5381184" cy="1279747"/>
          </a:xfrm>
          <a:prstGeom prst="rect">
            <a:avLst/>
          </a:prstGeom>
          <a:effectLst>
            <a:outerShdw blurRad="50800" dist="38100" dir="5400000" algn="t" rotWithShape="0">
              <a:prstClr val="black">
                <a:alpha val="40000"/>
              </a:prstClr>
            </a:outerShdw>
          </a:effectLst>
        </p:spPr>
        <p:txBody>
          <a:bodyPr/>
          <a:lstStyle>
            <a:lvl1pPr marL="0" indent="0" algn="ctr">
              <a:buNone/>
              <a:defRPr sz="48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2" name="Text Placeholder 30">
            <a:extLst>
              <a:ext uri="{FF2B5EF4-FFF2-40B4-BE49-F238E27FC236}">
                <a16:creationId xmlns:a16="http://schemas.microsoft.com/office/drawing/2014/main" id="{B7D7CFE9-30CB-4301-BF9C-7F9EAC7DE103}"/>
              </a:ext>
            </a:extLst>
          </p:cNvPr>
          <p:cNvSpPr>
            <a:spLocks noGrp="1"/>
          </p:cNvSpPr>
          <p:nvPr>
            <p:ph type="body" sz="quarter" idx="14" hasCustomPrompt="1"/>
          </p:nvPr>
        </p:nvSpPr>
        <p:spPr>
          <a:xfrm>
            <a:off x="1150326" y="5637007"/>
            <a:ext cx="5381184" cy="2248349"/>
          </a:xfrm>
          <a:prstGeom prst="rect">
            <a:avLst/>
          </a:prstGeom>
        </p:spPr>
        <p:txBody>
          <a:bodyPr/>
          <a:lstStyle>
            <a:lvl1pPr marL="0" indent="0" algn="ctr">
              <a:buNone/>
              <a:defRPr sz="192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
        <p:nvSpPr>
          <p:cNvPr id="14" name="Text Placeholder 13">
            <a:extLst>
              <a:ext uri="{FF2B5EF4-FFF2-40B4-BE49-F238E27FC236}">
                <a16:creationId xmlns:a16="http://schemas.microsoft.com/office/drawing/2014/main" id="{2B1DB43D-9AA5-4384-ADF7-028E3E942E4C}"/>
              </a:ext>
            </a:extLst>
          </p:cNvPr>
          <p:cNvSpPr>
            <a:spLocks noGrp="1"/>
          </p:cNvSpPr>
          <p:nvPr>
            <p:ph type="body" sz="quarter" idx="15" hasCustomPrompt="1"/>
          </p:nvPr>
        </p:nvSpPr>
        <p:spPr>
          <a:xfrm>
            <a:off x="7315200" y="5941515"/>
            <a:ext cx="6810376" cy="1943840"/>
          </a:xfrm>
          <a:prstGeom prst="rect">
            <a:avLst/>
          </a:prstGeom>
        </p:spPr>
        <p:txBody>
          <a:bodyPr/>
          <a:lstStyle>
            <a:lvl1pPr marL="274320" marR="0" indent="-274320" algn="l" defTabSz="1097280" rtl="0" eaLnBrk="1" fontAlgn="auto" latinLnBrk="0" hangingPunct="1">
              <a:lnSpc>
                <a:spcPct val="90000"/>
              </a:lnSpc>
              <a:spcBef>
                <a:spcPts val="1200"/>
              </a:spcBef>
              <a:spcAft>
                <a:spcPts val="0"/>
              </a:spcAft>
              <a:buClrTx/>
              <a:buSzTx/>
              <a:buFont typeface="Arial" panose="020B0604020202020204" pitchFamily="34" charset="0"/>
              <a:buChar char="•"/>
              <a:tabLst/>
              <a:defRPr sz="216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2160"/>
              <a:t>Arial Regular 18pt – for standard body copy</a:t>
            </a:r>
          </a:p>
          <a:p>
            <a:pPr marL="274320" marR="0" lvl="0" indent="-274320" algn="l" defTabSz="1097280"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2160"/>
              <a:t>Arial Regular 18pt – for standard body copy</a:t>
            </a:r>
            <a:endParaRPr lang="en-US"/>
          </a:p>
          <a:p>
            <a:pPr marL="274320" marR="0" lvl="0" indent="-274320" algn="l" defTabSz="1097280"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2160"/>
              <a:t>Arial Regular 18pt – for standard body copy</a:t>
            </a:r>
            <a:endParaRPr lang="en-US"/>
          </a:p>
          <a:p>
            <a:pPr marL="274320" marR="0" lvl="0" indent="-274320" algn="l" defTabSz="1097280"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2160"/>
              <a:t>Arial Regular 18pt – for standard body copy</a:t>
            </a:r>
            <a:endParaRPr lang="en-US"/>
          </a:p>
          <a:p>
            <a:pPr lvl="0"/>
            <a:endParaRPr lang="en-US"/>
          </a:p>
        </p:txBody>
      </p:sp>
      <p:sp>
        <p:nvSpPr>
          <p:cNvPr id="15" name="Slide Number Placeholder 14">
            <a:extLst>
              <a:ext uri="{FF2B5EF4-FFF2-40B4-BE49-F238E27FC236}">
                <a16:creationId xmlns:a16="http://schemas.microsoft.com/office/drawing/2014/main" id="{FD1831DF-C47D-4C47-97EE-00B003ACD56C}"/>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047204895"/>
      </p:ext>
    </p:extLst>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BF66996-4D86-444D-AF5F-23F7787A3BB6}"/>
              </a:ext>
            </a:extLst>
          </p:cNvPr>
          <p:cNvSpPr>
            <a:spLocks noGrp="1"/>
          </p:cNvSpPr>
          <p:nvPr>
            <p:ph type="body" sz="quarter" idx="10" hasCustomPrompt="1"/>
          </p:nvPr>
        </p:nvSpPr>
        <p:spPr>
          <a:xfrm>
            <a:off x="6451729" y="753259"/>
            <a:ext cx="7494247" cy="589999"/>
          </a:xfrm>
          <a:prstGeom prst="rect">
            <a:avLst/>
          </a:prstGeom>
          <a:effectLst>
            <a:outerShdw blurRad="50800" dist="38100" dir="5400000" algn="t" rotWithShape="0">
              <a:prstClr val="black">
                <a:alpha val="40000"/>
              </a:prstClr>
            </a:outerShdw>
          </a:effectLst>
        </p:spPr>
        <p:txBody>
          <a:bodyPr/>
          <a:lstStyle>
            <a:lvl1pPr marL="0" indent="0" algn="r">
              <a:buNone/>
              <a:defRPr sz="384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1" name="Text Placeholder 30">
            <a:extLst>
              <a:ext uri="{FF2B5EF4-FFF2-40B4-BE49-F238E27FC236}">
                <a16:creationId xmlns:a16="http://schemas.microsoft.com/office/drawing/2014/main" id="{BC376AF6-9F83-42FB-B46A-A36CDCFA56B7}"/>
              </a:ext>
            </a:extLst>
          </p:cNvPr>
          <p:cNvSpPr>
            <a:spLocks noGrp="1"/>
          </p:cNvSpPr>
          <p:nvPr>
            <p:ph type="body" sz="quarter" idx="17" hasCustomPrompt="1"/>
          </p:nvPr>
        </p:nvSpPr>
        <p:spPr>
          <a:xfrm>
            <a:off x="6773850" y="1453432"/>
            <a:ext cx="7160388" cy="1152257"/>
          </a:xfrm>
          <a:prstGeom prst="rect">
            <a:avLst/>
          </a:prstGeom>
        </p:spPr>
        <p:txBody>
          <a:bodyPr/>
          <a:lstStyle>
            <a:lvl1pPr marL="0" indent="0" algn="r">
              <a:buNone/>
              <a:defRPr sz="216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3" name="Text Placeholder 2">
            <a:extLst>
              <a:ext uri="{FF2B5EF4-FFF2-40B4-BE49-F238E27FC236}">
                <a16:creationId xmlns:a16="http://schemas.microsoft.com/office/drawing/2014/main" id="{8565A7E0-5117-4405-9705-8CA4F7C693F7}"/>
              </a:ext>
            </a:extLst>
          </p:cNvPr>
          <p:cNvSpPr>
            <a:spLocks noGrp="1"/>
          </p:cNvSpPr>
          <p:nvPr>
            <p:ph type="body" sz="quarter" idx="18" hasCustomPrompt="1"/>
          </p:nvPr>
        </p:nvSpPr>
        <p:spPr>
          <a:xfrm>
            <a:off x="6428253" y="6016277"/>
            <a:ext cx="7494247" cy="589999"/>
          </a:xfrm>
          <a:prstGeom prst="rect">
            <a:avLst/>
          </a:prstGeom>
          <a:effectLst>
            <a:outerShdw blurRad="50800" dist="38100" dir="5400000" algn="t" rotWithShape="0">
              <a:prstClr val="black">
                <a:alpha val="40000"/>
              </a:prstClr>
            </a:outerShdw>
          </a:effectLst>
        </p:spPr>
        <p:txBody>
          <a:bodyPr/>
          <a:lstStyle>
            <a:lvl1pPr marL="0" indent="0" algn="r">
              <a:buNone/>
              <a:defRPr sz="384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4" name="Text Placeholder 30">
            <a:extLst>
              <a:ext uri="{FF2B5EF4-FFF2-40B4-BE49-F238E27FC236}">
                <a16:creationId xmlns:a16="http://schemas.microsoft.com/office/drawing/2014/main" id="{1AB04889-C07B-464B-BCB2-D62DCD8BE0D6}"/>
              </a:ext>
            </a:extLst>
          </p:cNvPr>
          <p:cNvSpPr>
            <a:spLocks noGrp="1"/>
          </p:cNvSpPr>
          <p:nvPr>
            <p:ph type="body" sz="quarter" idx="19" hasCustomPrompt="1"/>
          </p:nvPr>
        </p:nvSpPr>
        <p:spPr>
          <a:xfrm>
            <a:off x="6762112" y="6727258"/>
            <a:ext cx="7160388" cy="1152257"/>
          </a:xfrm>
          <a:prstGeom prst="rect">
            <a:avLst/>
          </a:prstGeom>
        </p:spPr>
        <p:txBody>
          <a:bodyPr/>
          <a:lstStyle>
            <a:lvl1pPr marL="0" indent="0" algn="r">
              <a:buNone/>
              <a:defRPr sz="216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5" name="Text Placeholder 2">
            <a:extLst>
              <a:ext uri="{FF2B5EF4-FFF2-40B4-BE49-F238E27FC236}">
                <a16:creationId xmlns:a16="http://schemas.microsoft.com/office/drawing/2014/main" id="{85E0DC4F-E70F-41BA-91A9-838690D3B70B}"/>
              </a:ext>
            </a:extLst>
          </p:cNvPr>
          <p:cNvSpPr>
            <a:spLocks noGrp="1"/>
          </p:cNvSpPr>
          <p:nvPr>
            <p:ph type="body" sz="quarter" idx="20" hasCustomPrompt="1"/>
          </p:nvPr>
        </p:nvSpPr>
        <p:spPr>
          <a:xfrm>
            <a:off x="447001" y="3159654"/>
            <a:ext cx="7494247" cy="589999"/>
          </a:xfrm>
          <a:prstGeom prst="rect">
            <a:avLst/>
          </a:prstGeom>
          <a:effectLst>
            <a:outerShdw blurRad="50800" dist="38100" dir="5400000" algn="t" rotWithShape="0">
              <a:prstClr val="black">
                <a:alpha val="40000"/>
              </a:prstClr>
            </a:outerShdw>
          </a:effectLst>
        </p:spPr>
        <p:txBody>
          <a:bodyPr/>
          <a:lstStyle>
            <a:lvl1pPr marL="0" indent="0" algn="l">
              <a:buNone/>
              <a:defRPr sz="3840" b="0">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26" name="Text Placeholder 30">
            <a:extLst>
              <a:ext uri="{FF2B5EF4-FFF2-40B4-BE49-F238E27FC236}">
                <a16:creationId xmlns:a16="http://schemas.microsoft.com/office/drawing/2014/main" id="{127958EC-DD84-4592-8BA1-2C3F2678B967}"/>
              </a:ext>
            </a:extLst>
          </p:cNvPr>
          <p:cNvSpPr>
            <a:spLocks noGrp="1"/>
          </p:cNvSpPr>
          <p:nvPr>
            <p:ph type="body" sz="quarter" idx="21" hasCustomPrompt="1"/>
          </p:nvPr>
        </p:nvSpPr>
        <p:spPr>
          <a:xfrm>
            <a:off x="447001" y="3868823"/>
            <a:ext cx="7160388" cy="1152257"/>
          </a:xfrm>
          <a:prstGeom prst="rect">
            <a:avLst/>
          </a:prstGeom>
        </p:spPr>
        <p:txBody>
          <a:bodyPr/>
          <a:lstStyle>
            <a:lvl1pPr marL="0" indent="0" algn="l">
              <a:buNone/>
              <a:defRPr sz="216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 name="Slide Number Placeholder 1">
            <a:extLst>
              <a:ext uri="{FF2B5EF4-FFF2-40B4-BE49-F238E27FC236}">
                <a16:creationId xmlns:a16="http://schemas.microsoft.com/office/drawing/2014/main" id="{BF07E155-667B-4890-AC29-3174F67B5EE9}"/>
              </a:ext>
            </a:extLst>
          </p:cNvPr>
          <p:cNvSpPr>
            <a:spLocks noGrp="1"/>
          </p:cNvSpPr>
          <p:nvPr>
            <p:ph type="sldNum" sz="quarter" idx="2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42504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ext Placeholder 29">
            <a:extLst>
              <a:ext uri="{FF2B5EF4-FFF2-40B4-BE49-F238E27FC236}">
                <a16:creationId xmlns:a16="http://schemas.microsoft.com/office/drawing/2014/main" id="{668FCC56-BF3D-4E0B-8207-DA91AB973A08}"/>
              </a:ext>
            </a:extLst>
          </p:cNvPr>
          <p:cNvSpPr>
            <a:spLocks noGrp="1"/>
          </p:cNvSpPr>
          <p:nvPr>
            <p:ph type="body" sz="quarter" idx="11" hasCustomPrompt="1"/>
          </p:nvPr>
        </p:nvSpPr>
        <p:spPr>
          <a:xfrm>
            <a:off x="1909481" y="1967022"/>
            <a:ext cx="11767404" cy="2322590"/>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15" name="Text Placeholder 29">
            <a:extLst>
              <a:ext uri="{FF2B5EF4-FFF2-40B4-BE49-F238E27FC236}">
                <a16:creationId xmlns:a16="http://schemas.microsoft.com/office/drawing/2014/main" id="{1A2AB199-D75D-4785-8572-F81A8B416AF1}"/>
              </a:ext>
            </a:extLst>
          </p:cNvPr>
          <p:cNvSpPr>
            <a:spLocks noGrp="1"/>
          </p:cNvSpPr>
          <p:nvPr>
            <p:ph type="body" sz="quarter" idx="12" hasCustomPrompt="1"/>
          </p:nvPr>
        </p:nvSpPr>
        <p:spPr>
          <a:xfrm>
            <a:off x="1909481" y="4544741"/>
            <a:ext cx="11767404" cy="2673727"/>
          </a:xfrm>
          <a:prstGeom prst="rect">
            <a:avLst/>
          </a:prstGeom>
        </p:spPr>
        <p:txBody>
          <a:bodyPr/>
          <a:lstStyle>
            <a:lvl1pPr marL="342900" indent="-34290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17" name="Slide Number Placeholder 16">
            <a:extLst>
              <a:ext uri="{FF2B5EF4-FFF2-40B4-BE49-F238E27FC236}">
                <a16:creationId xmlns:a16="http://schemas.microsoft.com/office/drawing/2014/main" id="{5B46CDE3-21A1-493E-AF23-88433F7DD0B8}"/>
              </a:ext>
            </a:extLst>
          </p:cNvPr>
          <p:cNvSpPr>
            <a:spLocks noGrp="1"/>
          </p:cNvSpPr>
          <p:nvPr>
            <p:ph type="sldNum" sz="quarter" idx="14"/>
          </p:nvPr>
        </p:nvSpPr>
        <p:spPr/>
        <p:txBody>
          <a:bodyPr/>
          <a:lstStyle/>
          <a:p>
            <a:fld id="{4179449E-6FBB-2343-B3AE-D1EFA46A6E77}" type="slidenum">
              <a:rPr lang="en-US" smtClean="0"/>
              <a:pPr/>
              <a:t>‹#›</a:t>
            </a:fld>
            <a:endParaRPr lang="en-US"/>
          </a:p>
        </p:txBody>
      </p:sp>
      <p:sp>
        <p:nvSpPr>
          <p:cNvPr id="8" name="Text Placeholder 35">
            <a:extLst>
              <a:ext uri="{FF2B5EF4-FFF2-40B4-BE49-F238E27FC236}">
                <a16:creationId xmlns:a16="http://schemas.microsoft.com/office/drawing/2014/main" id="{4D7869F5-91ED-2642-92D8-9CECD3368993}"/>
              </a:ext>
            </a:extLst>
          </p:cNvPr>
          <p:cNvSpPr>
            <a:spLocks noGrp="1"/>
          </p:cNvSpPr>
          <p:nvPr>
            <p:ph type="body" sz="quarter" idx="10" hasCustomPrompt="1"/>
          </p:nvPr>
        </p:nvSpPr>
        <p:spPr>
          <a:xfrm>
            <a:off x="1882586" y="591670"/>
            <a:ext cx="11794299" cy="588545"/>
          </a:xfrm>
          <a:prstGeom prst="rect">
            <a:avLst/>
          </a:prstGeom>
          <a:effectLst/>
        </p:spPr>
        <p:txBody>
          <a:bodyPr>
            <a:noAutofit/>
          </a:bodyPr>
          <a:lstStyle>
            <a:lvl1pPr marL="0" indent="0" algn="l">
              <a:buNone/>
              <a:defRPr sz="3600" b="1">
                <a:solidFill>
                  <a:srgbClr val="EF4B25"/>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TITLE GOES HERE</a:t>
            </a:r>
          </a:p>
        </p:txBody>
      </p:sp>
      <p:sp>
        <p:nvSpPr>
          <p:cNvPr id="9" name="Text Placeholder 35">
            <a:extLst>
              <a:ext uri="{FF2B5EF4-FFF2-40B4-BE49-F238E27FC236}">
                <a16:creationId xmlns:a16="http://schemas.microsoft.com/office/drawing/2014/main" id="{9B03F062-BA63-6844-B0D0-1736F4A22C94}"/>
              </a:ext>
            </a:extLst>
          </p:cNvPr>
          <p:cNvSpPr>
            <a:spLocks noGrp="1"/>
          </p:cNvSpPr>
          <p:nvPr>
            <p:ph type="body" sz="quarter" idx="16" hasCustomPrompt="1"/>
          </p:nvPr>
        </p:nvSpPr>
        <p:spPr>
          <a:xfrm>
            <a:off x="1882586" y="1180214"/>
            <a:ext cx="11794299" cy="553776"/>
          </a:xfrm>
          <a:prstGeom prst="rect">
            <a:avLst/>
          </a:prstGeom>
          <a:effectLst/>
        </p:spPr>
        <p:txBody>
          <a:bodyPr>
            <a:noAutofit/>
          </a:bodyPr>
          <a:lstStyle>
            <a:lvl1pPr marL="0" indent="0" algn="l">
              <a:buNone/>
              <a:defRPr sz="3600" b="1">
                <a:solidFill>
                  <a:srgbClr val="66B948"/>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Subtitle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5EF15BE7-9C77-4F4C-AC5A-32AF70D752D5}"/>
              </a:ext>
            </a:extLst>
          </p:cNvPr>
          <p:cNvSpPr>
            <a:spLocks noGrp="1"/>
          </p:cNvSpPr>
          <p:nvPr>
            <p:ph type="body" sz="quarter" idx="10" hasCustomPrompt="1"/>
          </p:nvPr>
        </p:nvSpPr>
        <p:spPr>
          <a:xfrm>
            <a:off x="9784480" y="732130"/>
            <a:ext cx="4327175" cy="1150844"/>
          </a:xfrm>
          <a:prstGeom prst="rect">
            <a:avLst/>
          </a:prstGeom>
          <a:effectLst/>
        </p:spPr>
        <p:txBody>
          <a:bodyPr/>
          <a:lstStyle>
            <a:lvl1pPr marL="0" indent="0" algn="l">
              <a:buNone/>
              <a:defRPr sz="3840" b="0">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31" name="Text Placeholder 30">
            <a:extLst>
              <a:ext uri="{FF2B5EF4-FFF2-40B4-BE49-F238E27FC236}">
                <a16:creationId xmlns:a16="http://schemas.microsoft.com/office/drawing/2014/main" id="{B773F203-DA5D-4158-9313-C00267F16004}"/>
              </a:ext>
            </a:extLst>
          </p:cNvPr>
          <p:cNvSpPr>
            <a:spLocks noGrp="1"/>
          </p:cNvSpPr>
          <p:nvPr>
            <p:ph type="body" sz="quarter" idx="17" hasCustomPrompt="1"/>
          </p:nvPr>
        </p:nvSpPr>
        <p:spPr>
          <a:xfrm>
            <a:off x="9784480" y="1978733"/>
            <a:ext cx="4327175" cy="1678866"/>
          </a:xfrm>
          <a:prstGeom prst="rect">
            <a:avLst/>
          </a:prstGeom>
        </p:spPr>
        <p:txBody>
          <a:bodyPr/>
          <a:lstStyle>
            <a:lvl1pPr marL="0" indent="0" algn="l">
              <a:buNone/>
              <a:defRPr sz="2160" b="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2" name="Text Placeholder 29">
            <a:extLst>
              <a:ext uri="{FF2B5EF4-FFF2-40B4-BE49-F238E27FC236}">
                <a16:creationId xmlns:a16="http://schemas.microsoft.com/office/drawing/2014/main" id="{BB12B9D7-A99E-4808-99E6-B6ED0124F5AF}"/>
              </a:ext>
            </a:extLst>
          </p:cNvPr>
          <p:cNvSpPr>
            <a:spLocks noGrp="1"/>
          </p:cNvSpPr>
          <p:nvPr>
            <p:ph type="body" sz="quarter" idx="20" hasCustomPrompt="1"/>
          </p:nvPr>
        </p:nvSpPr>
        <p:spPr>
          <a:xfrm>
            <a:off x="9784479" y="3884632"/>
            <a:ext cx="4327175" cy="3338239"/>
          </a:xfrm>
          <a:prstGeom prst="rect">
            <a:avLst/>
          </a:prstGeom>
        </p:spPr>
        <p:txBody>
          <a:bodyPr/>
          <a:lstStyle>
            <a:lvl1pPr marL="342900" indent="-342900" algn="ctr">
              <a:buFont typeface="Arial" panose="020B0604020202020204" pitchFamily="34" charset="0"/>
              <a:buChar char="•"/>
              <a:defRPr sz="192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33" name="Text Placeholder 2">
            <a:extLst>
              <a:ext uri="{FF2B5EF4-FFF2-40B4-BE49-F238E27FC236}">
                <a16:creationId xmlns:a16="http://schemas.microsoft.com/office/drawing/2014/main" id="{BDD0D4F6-23C8-40E5-89CC-0B40E9AE8E1E}"/>
              </a:ext>
            </a:extLst>
          </p:cNvPr>
          <p:cNvSpPr>
            <a:spLocks noGrp="1"/>
          </p:cNvSpPr>
          <p:nvPr>
            <p:ph type="body" sz="quarter" idx="21" hasCustomPrompt="1"/>
          </p:nvPr>
        </p:nvSpPr>
        <p:spPr>
          <a:xfrm>
            <a:off x="2907911" y="2171601"/>
            <a:ext cx="2038902" cy="1001903"/>
          </a:xfrm>
          <a:prstGeom prst="rect">
            <a:avLst/>
          </a:prstGeom>
          <a:effectLst/>
        </p:spPr>
        <p:txBody>
          <a:bodyPr/>
          <a:lstStyle>
            <a:lvl1pPr marL="0" indent="0" algn="l">
              <a:buNone/>
              <a:defRPr sz="216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4" name="Text Placeholder 2">
            <a:extLst>
              <a:ext uri="{FF2B5EF4-FFF2-40B4-BE49-F238E27FC236}">
                <a16:creationId xmlns:a16="http://schemas.microsoft.com/office/drawing/2014/main" id="{F57E2BB4-5932-4D12-B17D-4813553C1CAD}"/>
              </a:ext>
            </a:extLst>
          </p:cNvPr>
          <p:cNvSpPr>
            <a:spLocks noGrp="1"/>
          </p:cNvSpPr>
          <p:nvPr>
            <p:ph type="body" sz="quarter" idx="22" hasCustomPrompt="1"/>
          </p:nvPr>
        </p:nvSpPr>
        <p:spPr>
          <a:xfrm>
            <a:off x="5241932" y="2177493"/>
            <a:ext cx="2038902" cy="1001903"/>
          </a:xfrm>
          <a:prstGeom prst="rect">
            <a:avLst/>
          </a:prstGeom>
          <a:effectLst/>
        </p:spPr>
        <p:txBody>
          <a:bodyPr/>
          <a:lstStyle>
            <a:lvl1pPr marL="0" indent="0" algn="l">
              <a:buNone/>
              <a:defRPr sz="216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7" name="Text Placeholder 2">
            <a:extLst>
              <a:ext uri="{FF2B5EF4-FFF2-40B4-BE49-F238E27FC236}">
                <a16:creationId xmlns:a16="http://schemas.microsoft.com/office/drawing/2014/main" id="{F48B5356-0DF1-48F0-B86F-F6988613EE7F}"/>
              </a:ext>
            </a:extLst>
          </p:cNvPr>
          <p:cNvSpPr>
            <a:spLocks noGrp="1"/>
          </p:cNvSpPr>
          <p:nvPr>
            <p:ph type="body" sz="quarter" idx="23" hasCustomPrompt="1"/>
          </p:nvPr>
        </p:nvSpPr>
        <p:spPr>
          <a:xfrm>
            <a:off x="2919911" y="4608115"/>
            <a:ext cx="2038902" cy="1001903"/>
          </a:xfrm>
          <a:prstGeom prst="rect">
            <a:avLst/>
          </a:prstGeom>
          <a:effectLst/>
        </p:spPr>
        <p:txBody>
          <a:bodyPr/>
          <a:lstStyle>
            <a:lvl1pPr marL="0" indent="0" algn="l">
              <a:buNone/>
              <a:defRPr sz="216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8" name="Text Placeholder 2">
            <a:extLst>
              <a:ext uri="{FF2B5EF4-FFF2-40B4-BE49-F238E27FC236}">
                <a16:creationId xmlns:a16="http://schemas.microsoft.com/office/drawing/2014/main" id="{CD5A5728-99A2-48BC-8AE9-65477CABC7FC}"/>
              </a:ext>
            </a:extLst>
          </p:cNvPr>
          <p:cNvSpPr>
            <a:spLocks noGrp="1"/>
          </p:cNvSpPr>
          <p:nvPr>
            <p:ph type="body" sz="quarter" idx="24" hasCustomPrompt="1"/>
          </p:nvPr>
        </p:nvSpPr>
        <p:spPr>
          <a:xfrm>
            <a:off x="5253938" y="4603245"/>
            <a:ext cx="2038902" cy="1001903"/>
          </a:xfrm>
          <a:prstGeom prst="rect">
            <a:avLst/>
          </a:prstGeom>
          <a:effectLst/>
        </p:spPr>
        <p:txBody>
          <a:bodyPr/>
          <a:lstStyle>
            <a:lvl1pPr marL="0" indent="0" algn="l">
              <a:buNone/>
              <a:defRPr sz="216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2" name="Slide Number Placeholder 1">
            <a:extLst>
              <a:ext uri="{FF2B5EF4-FFF2-40B4-BE49-F238E27FC236}">
                <a16:creationId xmlns:a16="http://schemas.microsoft.com/office/drawing/2014/main" id="{4D5DBA2A-A415-4257-868E-BD07922D3C9B}"/>
              </a:ext>
            </a:extLst>
          </p:cNvPr>
          <p:cNvSpPr>
            <a:spLocks noGrp="1"/>
          </p:cNvSpPr>
          <p:nvPr>
            <p:ph type="sldNum" sz="quarter" idx="25"/>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207313117"/>
      </p:ext>
    </p:extLst>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40255734"/>
      </p:ext>
    </p:extLst>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B760BF00-A805-4469-9860-7067A4915DD1}"/>
              </a:ext>
            </a:extLst>
          </p:cNvPr>
          <p:cNvSpPr>
            <a:spLocks noGrp="1"/>
          </p:cNvSpPr>
          <p:nvPr userDrawn="1">
            <p:ph type="sldNum" sz="quarter" idx="10"/>
          </p:nvPr>
        </p:nvSpPr>
        <p:spPr/>
        <p:txBody>
          <a:bodyPr/>
          <a:lstStyle/>
          <a:p>
            <a:fld id="{4179449E-6FBB-2343-B3AE-D1EFA46A6E77}" type="slidenum">
              <a:rPr lang="en-US" smtClean="0"/>
              <a:pPr/>
              <a:t>‹#›</a:t>
            </a:fld>
            <a:endParaRPr lang="en-US"/>
          </a:p>
        </p:txBody>
      </p:sp>
      <p:sp>
        <p:nvSpPr>
          <p:cNvPr id="18" name="Text Placeholder 35">
            <a:extLst>
              <a:ext uri="{FF2B5EF4-FFF2-40B4-BE49-F238E27FC236}">
                <a16:creationId xmlns:a16="http://schemas.microsoft.com/office/drawing/2014/main" id="{44A803ED-2983-0940-9FDA-3E15524EFC19}"/>
              </a:ext>
            </a:extLst>
          </p:cNvPr>
          <p:cNvSpPr>
            <a:spLocks noGrp="1"/>
          </p:cNvSpPr>
          <p:nvPr>
            <p:ph type="body" sz="quarter" idx="15" hasCustomPrompt="1"/>
          </p:nvPr>
        </p:nvSpPr>
        <p:spPr>
          <a:xfrm>
            <a:off x="547918" y="3718107"/>
            <a:ext cx="5424287" cy="1886989"/>
          </a:xfrm>
          <a:prstGeom prst="rect">
            <a:avLst/>
          </a:prstGeom>
          <a:effectLst/>
        </p:spPr>
        <p:txBody>
          <a:bodyPr anchor="ctr">
            <a:noAutofit/>
          </a:bodyPr>
          <a:lstStyle>
            <a:lvl1pPr marL="0" indent="0" algn="ctr">
              <a:buNone/>
              <a:defRPr sz="5400" b="1">
                <a:solidFill>
                  <a:srgbClr val="EF4B25"/>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SECTION TITLE GOES HERE</a:t>
            </a:r>
          </a:p>
        </p:txBody>
      </p:sp>
      <p:sp>
        <p:nvSpPr>
          <p:cNvPr id="20" name="Text Placeholder 35">
            <a:extLst>
              <a:ext uri="{FF2B5EF4-FFF2-40B4-BE49-F238E27FC236}">
                <a16:creationId xmlns:a16="http://schemas.microsoft.com/office/drawing/2014/main" id="{C6895FAC-C978-8045-B848-BA718D808D69}"/>
              </a:ext>
            </a:extLst>
          </p:cNvPr>
          <p:cNvSpPr>
            <a:spLocks noGrp="1"/>
          </p:cNvSpPr>
          <p:nvPr>
            <p:ph type="body" sz="quarter" idx="16" hasCustomPrompt="1"/>
          </p:nvPr>
        </p:nvSpPr>
        <p:spPr>
          <a:xfrm>
            <a:off x="558515" y="5654083"/>
            <a:ext cx="5414963" cy="1102506"/>
          </a:xfrm>
          <a:prstGeom prst="rect">
            <a:avLst/>
          </a:prstGeom>
          <a:effectLst/>
        </p:spPr>
        <p:txBody>
          <a:bodyPr anchor="ctr">
            <a:noAutofit/>
          </a:bodyPr>
          <a:lstStyle>
            <a:lvl1pPr marL="0" indent="0" algn="ctr">
              <a:buNone/>
              <a:defRPr sz="5400" b="1">
                <a:solidFill>
                  <a:srgbClr val="66B948"/>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Subtitle</a:t>
            </a:r>
          </a:p>
        </p:txBody>
      </p:sp>
    </p:spTree>
    <p:extLst>
      <p:ext uri="{BB962C8B-B14F-4D97-AF65-F5344CB8AC3E}">
        <p14:creationId xmlns:p14="http://schemas.microsoft.com/office/powerpoint/2010/main" val="3033754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4" name="Text Placeholder 29">
            <a:extLst>
              <a:ext uri="{FF2B5EF4-FFF2-40B4-BE49-F238E27FC236}">
                <a16:creationId xmlns:a16="http://schemas.microsoft.com/office/drawing/2014/main" id="{668FCC56-BF3D-4E0B-8207-DA91AB973A08}"/>
              </a:ext>
            </a:extLst>
          </p:cNvPr>
          <p:cNvSpPr>
            <a:spLocks noGrp="1"/>
          </p:cNvSpPr>
          <p:nvPr>
            <p:ph type="body" sz="quarter" idx="11" hasCustomPrompt="1"/>
          </p:nvPr>
        </p:nvSpPr>
        <p:spPr>
          <a:xfrm>
            <a:off x="1909481" y="1967022"/>
            <a:ext cx="11767404" cy="2322590"/>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15" name="Text Placeholder 29">
            <a:extLst>
              <a:ext uri="{FF2B5EF4-FFF2-40B4-BE49-F238E27FC236}">
                <a16:creationId xmlns:a16="http://schemas.microsoft.com/office/drawing/2014/main" id="{1A2AB199-D75D-4785-8572-F81A8B416AF1}"/>
              </a:ext>
            </a:extLst>
          </p:cNvPr>
          <p:cNvSpPr>
            <a:spLocks noGrp="1"/>
          </p:cNvSpPr>
          <p:nvPr>
            <p:ph type="body" sz="quarter" idx="12" hasCustomPrompt="1"/>
          </p:nvPr>
        </p:nvSpPr>
        <p:spPr>
          <a:xfrm>
            <a:off x="1909481" y="4544741"/>
            <a:ext cx="11767404" cy="2673727"/>
          </a:xfrm>
          <a:prstGeom prst="rect">
            <a:avLst/>
          </a:prstGeom>
        </p:spPr>
        <p:txBody>
          <a:bodyPr/>
          <a:lstStyle>
            <a:lvl1pPr marL="342900" indent="-34290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17" name="Slide Number Placeholder 16">
            <a:extLst>
              <a:ext uri="{FF2B5EF4-FFF2-40B4-BE49-F238E27FC236}">
                <a16:creationId xmlns:a16="http://schemas.microsoft.com/office/drawing/2014/main" id="{5B46CDE3-21A1-493E-AF23-88433F7DD0B8}"/>
              </a:ext>
            </a:extLst>
          </p:cNvPr>
          <p:cNvSpPr>
            <a:spLocks noGrp="1"/>
          </p:cNvSpPr>
          <p:nvPr>
            <p:ph type="sldNum" sz="quarter" idx="14"/>
          </p:nvPr>
        </p:nvSpPr>
        <p:spPr/>
        <p:txBody>
          <a:bodyPr/>
          <a:lstStyle/>
          <a:p>
            <a:fld id="{4179449E-6FBB-2343-B3AE-D1EFA46A6E77}" type="slidenum">
              <a:rPr lang="en-US" smtClean="0"/>
              <a:pPr/>
              <a:t>‹#›</a:t>
            </a:fld>
            <a:endParaRPr lang="en-US"/>
          </a:p>
        </p:txBody>
      </p:sp>
      <p:sp>
        <p:nvSpPr>
          <p:cNvPr id="8" name="Text Placeholder 35">
            <a:extLst>
              <a:ext uri="{FF2B5EF4-FFF2-40B4-BE49-F238E27FC236}">
                <a16:creationId xmlns:a16="http://schemas.microsoft.com/office/drawing/2014/main" id="{4D7869F5-91ED-2642-92D8-9CECD3368993}"/>
              </a:ext>
            </a:extLst>
          </p:cNvPr>
          <p:cNvSpPr>
            <a:spLocks noGrp="1"/>
          </p:cNvSpPr>
          <p:nvPr>
            <p:ph type="body" sz="quarter" idx="10" hasCustomPrompt="1"/>
          </p:nvPr>
        </p:nvSpPr>
        <p:spPr>
          <a:xfrm>
            <a:off x="1882586" y="591670"/>
            <a:ext cx="11794299" cy="588545"/>
          </a:xfrm>
          <a:prstGeom prst="rect">
            <a:avLst/>
          </a:prstGeom>
          <a:effectLst/>
        </p:spPr>
        <p:txBody>
          <a:bodyPr>
            <a:noAutofit/>
          </a:bodyPr>
          <a:lstStyle>
            <a:lvl1pPr marL="0" indent="0" algn="l">
              <a:buNone/>
              <a:defRPr sz="3600" b="1">
                <a:solidFill>
                  <a:srgbClr val="EF4B25"/>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TITLE GOES HERE</a:t>
            </a:r>
          </a:p>
        </p:txBody>
      </p:sp>
      <p:sp>
        <p:nvSpPr>
          <p:cNvPr id="9" name="Text Placeholder 35">
            <a:extLst>
              <a:ext uri="{FF2B5EF4-FFF2-40B4-BE49-F238E27FC236}">
                <a16:creationId xmlns:a16="http://schemas.microsoft.com/office/drawing/2014/main" id="{9B03F062-BA63-6844-B0D0-1736F4A22C94}"/>
              </a:ext>
            </a:extLst>
          </p:cNvPr>
          <p:cNvSpPr>
            <a:spLocks noGrp="1"/>
          </p:cNvSpPr>
          <p:nvPr>
            <p:ph type="body" sz="quarter" idx="16" hasCustomPrompt="1"/>
          </p:nvPr>
        </p:nvSpPr>
        <p:spPr>
          <a:xfrm>
            <a:off x="1882586" y="1180214"/>
            <a:ext cx="11794299" cy="553776"/>
          </a:xfrm>
          <a:prstGeom prst="rect">
            <a:avLst/>
          </a:prstGeom>
          <a:effectLst/>
        </p:spPr>
        <p:txBody>
          <a:bodyPr>
            <a:noAutofit/>
          </a:bodyPr>
          <a:lstStyle>
            <a:lvl1pPr marL="0" indent="0" algn="l">
              <a:buNone/>
              <a:defRPr sz="3600" b="1">
                <a:solidFill>
                  <a:srgbClr val="66B948"/>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Subtitle</a:t>
            </a:r>
          </a:p>
        </p:txBody>
      </p:sp>
    </p:spTree>
    <p:extLst>
      <p:ext uri="{BB962C8B-B14F-4D97-AF65-F5344CB8AC3E}">
        <p14:creationId xmlns:p14="http://schemas.microsoft.com/office/powerpoint/2010/main" val="215473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Text Placeholder 35">
            <a:extLst>
              <a:ext uri="{FF2B5EF4-FFF2-40B4-BE49-F238E27FC236}">
                <a16:creationId xmlns:a16="http://schemas.microsoft.com/office/drawing/2014/main" id="{8B096BAD-C447-4711-AE05-B60354A08800}"/>
              </a:ext>
            </a:extLst>
          </p:cNvPr>
          <p:cNvSpPr>
            <a:spLocks noGrp="1"/>
          </p:cNvSpPr>
          <p:nvPr>
            <p:ph type="body" sz="quarter" idx="10" hasCustomPrompt="1"/>
          </p:nvPr>
        </p:nvSpPr>
        <p:spPr>
          <a:xfrm>
            <a:off x="6917203" y="941195"/>
            <a:ext cx="6732789" cy="690596"/>
          </a:xfrm>
          <a:prstGeom prst="rect">
            <a:avLst/>
          </a:prstGeom>
          <a:effectLst/>
        </p:spPr>
        <p:txBody>
          <a:bodyPr>
            <a:noAutofit/>
          </a:bodyPr>
          <a:lstStyle>
            <a:lvl1pPr marL="0" indent="0" algn="l">
              <a:buNone/>
              <a:defRPr sz="3600" b="1">
                <a:solidFill>
                  <a:srgbClr val="EF4B25"/>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TITLE GOES HERE</a:t>
            </a:r>
          </a:p>
        </p:txBody>
      </p:sp>
      <p:sp>
        <p:nvSpPr>
          <p:cNvPr id="20" name="Text Placeholder 29">
            <a:extLst>
              <a:ext uri="{FF2B5EF4-FFF2-40B4-BE49-F238E27FC236}">
                <a16:creationId xmlns:a16="http://schemas.microsoft.com/office/drawing/2014/main" id="{52596B0E-D002-43B7-AAB3-7B8EB5581587}"/>
              </a:ext>
            </a:extLst>
          </p:cNvPr>
          <p:cNvSpPr>
            <a:spLocks noGrp="1"/>
          </p:cNvSpPr>
          <p:nvPr>
            <p:ph type="body" sz="quarter" idx="11" hasCustomPrompt="1"/>
          </p:nvPr>
        </p:nvSpPr>
        <p:spPr>
          <a:xfrm>
            <a:off x="6917202" y="1689320"/>
            <a:ext cx="6732789" cy="1726422"/>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21" name="Text Placeholder 29">
            <a:extLst>
              <a:ext uri="{FF2B5EF4-FFF2-40B4-BE49-F238E27FC236}">
                <a16:creationId xmlns:a16="http://schemas.microsoft.com/office/drawing/2014/main" id="{418EE665-872B-4CDE-9308-40ABD8DA0347}"/>
              </a:ext>
            </a:extLst>
          </p:cNvPr>
          <p:cNvSpPr>
            <a:spLocks noGrp="1"/>
          </p:cNvSpPr>
          <p:nvPr>
            <p:ph type="body" sz="quarter" idx="12" hasCustomPrompt="1"/>
          </p:nvPr>
        </p:nvSpPr>
        <p:spPr>
          <a:xfrm>
            <a:off x="7440030" y="3658022"/>
            <a:ext cx="6209961" cy="2906733"/>
          </a:xfrm>
          <a:prstGeom prst="rect">
            <a:avLst/>
          </a:prstGeom>
        </p:spPr>
        <p:txBody>
          <a:bodyPr/>
          <a:lstStyle>
            <a:lvl1pPr marL="342900" indent="-34290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435736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B760BF00-A805-4469-9860-7067A4915DD1}"/>
              </a:ext>
            </a:extLst>
          </p:cNvPr>
          <p:cNvSpPr>
            <a:spLocks noGrp="1"/>
          </p:cNvSpPr>
          <p:nvPr userDrawn="1">
            <p:ph type="sldNum" sz="quarter" idx="10"/>
          </p:nvPr>
        </p:nvSpPr>
        <p:spPr/>
        <p:txBody>
          <a:bodyPr/>
          <a:lstStyle/>
          <a:p>
            <a:fld id="{4179449E-6FBB-2343-B3AE-D1EFA46A6E77}" type="slidenum">
              <a:rPr lang="en-US" smtClean="0"/>
              <a:pPr/>
              <a:t>‹#›</a:t>
            </a:fld>
            <a:endParaRPr lang="en-US"/>
          </a:p>
        </p:txBody>
      </p:sp>
      <p:sp>
        <p:nvSpPr>
          <p:cNvPr id="15" name="Text Placeholder 29">
            <a:extLst>
              <a:ext uri="{FF2B5EF4-FFF2-40B4-BE49-F238E27FC236}">
                <a16:creationId xmlns:a16="http://schemas.microsoft.com/office/drawing/2014/main" id="{A9AF7782-C45A-5E4C-9F3A-1ECCB3988A70}"/>
              </a:ext>
            </a:extLst>
          </p:cNvPr>
          <p:cNvSpPr>
            <a:spLocks noGrp="1"/>
          </p:cNvSpPr>
          <p:nvPr>
            <p:ph type="body" sz="quarter" idx="12" hasCustomPrompt="1"/>
          </p:nvPr>
        </p:nvSpPr>
        <p:spPr>
          <a:xfrm>
            <a:off x="1343025" y="4824536"/>
            <a:ext cx="5414963" cy="2322590"/>
          </a:xfrm>
          <a:prstGeom prst="rect">
            <a:avLst/>
          </a:prstGeom>
        </p:spPr>
        <p:txBody>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16" name="Text Placeholder 29">
            <a:extLst>
              <a:ext uri="{FF2B5EF4-FFF2-40B4-BE49-F238E27FC236}">
                <a16:creationId xmlns:a16="http://schemas.microsoft.com/office/drawing/2014/main" id="{4AC1A665-381F-CB49-AFF2-039048BFC550}"/>
              </a:ext>
            </a:extLst>
          </p:cNvPr>
          <p:cNvSpPr>
            <a:spLocks noGrp="1"/>
          </p:cNvSpPr>
          <p:nvPr>
            <p:ph type="body" sz="quarter" idx="13" hasCustomPrompt="1"/>
          </p:nvPr>
        </p:nvSpPr>
        <p:spPr>
          <a:xfrm>
            <a:off x="7492525" y="4824537"/>
            <a:ext cx="5994875" cy="2322590"/>
          </a:xfrm>
          <a:prstGeom prst="rect">
            <a:avLst/>
          </a:prstGeom>
        </p:spPr>
        <p:txBody>
          <a:bodyPr/>
          <a:lstStyle>
            <a:lvl1pPr marL="342900" indent="-34290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18" name="Text Placeholder 35">
            <a:extLst>
              <a:ext uri="{FF2B5EF4-FFF2-40B4-BE49-F238E27FC236}">
                <a16:creationId xmlns:a16="http://schemas.microsoft.com/office/drawing/2014/main" id="{44A803ED-2983-0940-9FDA-3E15524EFC19}"/>
              </a:ext>
            </a:extLst>
          </p:cNvPr>
          <p:cNvSpPr>
            <a:spLocks noGrp="1"/>
          </p:cNvSpPr>
          <p:nvPr>
            <p:ph type="body" sz="quarter" idx="15" hasCustomPrompt="1"/>
          </p:nvPr>
        </p:nvSpPr>
        <p:spPr>
          <a:xfrm>
            <a:off x="1349053" y="2819590"/>
            <a:ext cx="5424287" cy="989536"/>
          </a:xfrm>
          <a:prstGeom prst="rect">
            <a:avLst/>
          </a:prstGeom>
          <a:effectLst/>
        </p:spPr>
        <p:txBody>
          <a:bodyPr anchor="ctr">
            <a:noAutofit/>
          </a:bodyPr>
          <a:lstStyle>
            <a:lvl1pPr marL="0" indent="0" algn="ctr">
              <a:buNone/>
              <a:defRPr sz="36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TITLE GOES HERE</a:t>
            </a:r>
          </a:p>
        </p:txBody>
      </p:sp>
      <p:sp>
        <p:nvSpPr>
          <p:cNvPr id="20" name="Text Placeholder 35">
            <a:extLst>
              <a:ext uri="{FF2B5EF4-FFF2-40B4-BE49-F238E27FC236}">
                <a16:creationId xmlns:a16="http://schemas.microsoft.com/office/drawing/2014/main" id="{C6895FAC-C978-8045-B848-BA718D808D69}"/>
              </a:ext>
            </a:extLst>
          </p:cNvPr>
          <p:cNvSpPr>
            <a:spLocks noGrp="1"/>
          </p:cNvSpPr>
          <p:nvPr>
            <p:ph type="body" sz="quarter" idx="16" hasCustomPrompt="1"/>
          </p:nvPr>
        </p:nvSpPr>
        <p:spPr>
          <a:xfrm>
            <a:off x="1343025" y="3809126"/>
            <a:ext cx="5414963" cy="553776"/>
          </a:xfrm>
          <a:prstGeom prst="rect">
            <a:avLst/>
          </a:prstGeom>
          <a:effectLst/>
        </p:spPr>
        <p:txBody>
          <a:bodyPr anchor="ctr">
            <a:noAutofit/>
          </a:bodyPr>
          <a:lstStyle>
            <a:lvl1pPr marL="0" indent="0" algn="ctr">
              <a:buNone/>
              <a:defRPr sz="36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Subtitle</a:t>
            </a:r>
          </a:p>
        </p:txBody>
      </p:sp>
    </p:spTree>
    <p:extLst>
      <p:ext uri="{BB962C8B-B14F-4D97-AF65-F5344CB8AC3E}">
        <p14:creationId xmlns:p14="http://schemas.microsoft.com/office/powerpoint/2010/main" val="1745634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B760BF00-A805-4469-9860-7067A4915DD1}"/>
              </a:ext>
            </a:extLst>
          </p:cNvPr>
          <p:cNvSpPr>
            <a:spLocks noGrp="1"/>
          </p:cNvSpPr>
          <p:nvPr userDrawn="1">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36773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565AEF7-FEBA-4A27-B17E-24A4DD36F307}"/>
              </a:ext>
            </a:extLst>
          </p:cNvPr>
          <p:cNvSpPr>
            <a:spLocks noGrp="1"/>
          </p:cNvSpPr>
          <p:nvPr>
            <p:ph type="sldNum" sz="quarter" idx="4"/>
          </p:nvPr>
        </p:nvSpPr>
        <p:spPr bwMode="gray">
          <a:xfrm>
            <a:off x="13676886" y="0"/>
            <a:ext cx="539470" cy="591670"/>
          </a:xfrm>
          <a:prstGeom prst="rect">
            <a:avLst/>
          </a:prstGeom>
          <a:solidFill>
            <a:srgbClr val="66B948"/>
          </a:solidFill>
        </p:spPr>
        <p:txBody>
          <a:bodyPr vert="horz" lIns="91440" tIns="45720" rIns="91440" bIns="45720" rtlCol="0" anchor="b"/>
          <a:lstStyle>
            <a:lvl1pPr algn="ctr">
              <a:defRPr sz="1800" b="1" i="0">
                <a:solidFill>
                  <a:schemeClr val="bg1"/>
                </a:solidFill>
                <a:latin typeface="Arial" panose="020B0604020202020204" pitchFamily="34" charset="0"/>
                <a:cs typeface="Arial" panose="020B0604020202020204" pitchFamily="34" charset="0"/>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191313903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43" r:id="rId3"/>
    <p:sldLayoutId id="2147483719" r:id="rId4"/>
    <p:sldLayoutId id="2147483747" r:id="rId5"/>
    <p:sldLayoutId id="2147483746" r:id="rId6"/>
    <p:sldLayoutId id="2147483742" r:id="rId7"/>
    <p:sldLayoutId id="2147483745" r:id="rId8"/>
    <p:sldLayoutId id="2147483744" r:id="rId9"/>
    <p:sldLayoutId id="2147483741" r:id="rId10"/>
    <p:sldLayoutId id="2147483716" r:id="rId11"/>
    <p:sldLayoutId id="2147483717" r:id="rId12"/>
    <p:sldLayoutId id="2147483775" r:id="rId13"/>
  </p:sldLayoutIdLst>
  <p:hf hdr="0" ftr="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0160"/>
            <a:ext cx="14630400" cy="823976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1" y="731520"/>
            <a:ext cx="10316002" cy="158496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812801" y="2592707"/>
            <a:ext cx="10316002" cy="46569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46160" y="7249635"/>
            <a:ext cx="1094327" cy="438150"/>
          </a:xfrm>
          <a:prstGeom prst="rect">
            <a:avLst/>
          </a:prstGeom>
        </p:spPr>
        <p:txBody>
          <a:bodyPr vert="horz" lIns="91440" tIns="45720" rIns="91440" bIns="45720" rtlCol="0" anchor="ctr"/>
          <a:lstStyle>
            <a:lvl1pPr algn="r">
              <a:defRPr sz="1080">
                <a:solidFill>
                  <a:schemeClr val="tx1">
                    <a:tint val="75000"/>
                  </a:schemeClr>
                </a:solidFill>
              </a:defRPr>
            </a:lvl1pPr>
          </a:lstStyle>
          <a:p>
            <a:fld id="{B61BEF0D-F0BB-DE4B-95CE-6DB70DBA9567}" type="datetimeFigureOut">
              <a:rPr lang="en-US" dirty="0"/>
              <a:pPr/>
              <a:t>11/7/2023</a:t>
            </a:fld>
            <a:endParaRPr lang="en-US"/>
          </a:p>
        </p:txBody>
      </p:sp>
      <p:sp>
        <p:nvSpPr>
          <p:cNvPr id="5" name="Footer Placeholder 4"/>
          <p:cNvSpPr>
            <a:spLocks noGrp="1"/>
          </p:cNvSpPr>
          <p:nvPr>
            <p:ph type="ftr" sz="quarter" idx="3"/>
          </p:nvPr>
        </p:nvSpPr>
        <p:spPr>
          <a:xfrm>
            <a:off x="812801" y="7249635"/>
            <a:ext cx="7557134" cy="438150"/>
          </a:xfrm>
          <a:prstGeom prst="rect">
            <a:avLst/>
          </a:prstGeom>
        </p:spPr>
        <p:txBody>
          <a:bodyPr vert="horz" lIns="91440" tIns="45720" rIns="91440" bIns="45720" rtlCol="0" anchor="ctr"/>
          <a:lstStyle>
            <a:lvl1pPr algn="l">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08796" y="7249635"/>
            <a:ext cx="820007" cy="438150"/>
          </a:xfrm>
          <a:prstGeom prst="rect">
            <a:avLst/>
          </a:prstGeom>
        </p:spPr>
        <p:txBody>
          <a:bodyPr vert="horz" lIns="91440" tIns="45720" rIns="91440" bIns="45720" rtlCol="0" anchor="ctr"/>
          <a:lstStyle>
            <a:lvl1pPr algn="r">
              <a:defRPr sz="1080">
                <a:solidFill>
                  <a:schemeClr val="accent1"/>
                </a:solidFill>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237164542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1" r:id="rId21"/>
    <p:sldLayoutId id="2147483772" r:id="rId22"/>
    <p:sldLayoutId id="2147483773" r:id="rId23"/>
    <p:sldLayoutId id="2147483774" r:id="rId24"/>
    <p:sldLayoutId id="2147483652" r:id="rId25"/>
    <p:sldLayoutId id="2147483668" r:id="rId26"/>
    <p:sldLayoutId id="2147483661" r:id="rId27"/>
    <p:sldLayoutId id="2147483748" r:id="rId28"/>
  </p:sldLayoutIdLst>
  <p:hf hdr="0" ftr="0"/>
  <p:txStyles>
    <p:titleStyle>
      <a:lvl1pPr algn="l" defTabSz="548640" rtl="0" eaLnBrk="1" latinLnBrk="0" hangingPunct="1">
        <a:spcBef>
          <a:spcPct val="0"/>
        </a:spcBef>
        <a:buNone/>
        <a:defRPr sz="432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1480" indent="-411480" algn="l" defTabSz="548640" rtl="0" eaLnBrk="1" latinLnBrk="0" hangingPunct="1">
        <a:spcBef>
          <a:spcPts val="1200"/>
        </a:spcBef>
        <a:spcAft>
          <a:spcPts val="0"/>
        </a:spcAft>
        <a:buClr>
          <a:schemeClr val="accent1"/>
        </a:buClr>
        <a:buSzPct val="80000"/>
        <a:buFont typeface="Wingdings 3" charset="2"/>
        <a:buChar char=""/>
        <a:defRPr sz="2160" kern="1200">
          <a:solidFill>
            <a:schemeClr val="tx1">
              <a:lumMod val="75000"/>
              <a:lumOff val="25000"/>
            </a:schemeClr>
          </a:solidFill>
          <a:latin typeface="+mn-lt"/>
          <a:ea typeface="+mn-ea"/>
          <a:cs typeface="+mn-cs"/>
        </a:defRPr>
      </a:lvl1pPr>
      <a:lvl2pPr marL="891540" indent="-342900" algn="l" defTabSz="548640" rtl="0" eaLnBrk="1" latinLnBrk="0" hangingPunct="1">
        <a:spcBef>
          <a:spcPts val="1200"/>
        </a:spcBef>
        <a:spcAft>
          <a:spcPts val="0"/>
        </a:spcAft>
        <a:buClr>
          <a:schemeClr val="accent1"/>
        </a:buClr>
        <a:buSzPct val="80000"/>
        <a:buFont typeface="Wingdings 3" charset="2"/>
        <a:buChar char=""/>
        <a:defRPr sz="1920" kern="1200">
          <a:solidFill>
            <a:schemeClr val="tx1">
              <a:lumMod val="75000"/>
              <a:lumOff val="25000"/>
            </a:schemeClr>
          </a:solidFill>
          <a:latin typeface="+mn-lt"/>
          <a:ea typeface="+mn-ea"/>
          <a:cs typeface="+mn-cs"/>
        </a:defRPr>
      </a:lvl2pPr>
      <a:lvl3pPr marL="1371600" indent="-274320" algn="l" defTabSz="548640" rtl="0" eaLnBrk="1" latinLnBrk="0" hangingPunct="1">
        <a:spcBef>
          <a:spcPts val="12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3pPr>
      <a:lvl4pPr marL="192024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4pPr>
      <a:lvl5pPr marL="246888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5pPr>
      <a:lvl6pPr marL="301752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6pPr>
      <a:lvl7pPr marL="356616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7pPr>
      <a:lvl8pPr marL="411480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8pPr>
      <a:lvl9pPr marL="466344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D822AB7-7D7B-9946-AF37-7F47ABC7F38D}"/>
              </a:ext>
            </a:extLst>
          </p:cNvPr>
          <p:cNvSpPr/>
          <p:nvPr/>
        </p:nvSpPr>
        <p:spPr>
          <a:xfrm>
            <a:off x="0" y="289666"/>
            <a:ext cx="14171959" cy="698601"/>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sp>
        <p:nvSpPr>
          <p:cNvPr id="18" name="Rectangle 17">
            <a:extLst>
              <a:ext uri="{FF2B5EF4-FFF2-40B4-BE49-F238E27FC236}">
                <a16:creationId xmlns:a16="http://schemas.microsoft.com/office/drawing/2014/main" id="{F6EFD2F0-F929-9F40-B655-086EC1909B35}"/>
              </a:ext>
            </a:extLst>
          </p:cNvPr>
          <p:cNvSpPr/>
          <p:nvPr/>
        </p:nvSpPr>
        <p:spPr>
          <a:xfrm>
            <a:off x="225241" y="90305"/>
            <a:ext cx="14412270" cy="351655"/>
          </a:xfrm>
          <a:prstGeom prst="rect">
            <a:avLst/>
          </a:prstGeom>
          <a:solidFill>
            <a:srgbClr val="EF4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sp>
        <p:nvSpPr>
          <p:cNvPr id="19" name="Rectangle 17">
            <a:extLst>
              <a:ext uri="{FF2B5EF4-FFF2-40B4-BE49-F238E27FC236}">
                <a16:creationId xmlns:a16="http://schemas.microsoft.com/office/drawing/2014/main" id="{0D405D1F-E38F-434E-BD4B-79920E291F9E}"/>
              </a:ext>
            </a:extLst>
          </p:cNvPr>
          <p:cNvSpPr/>
          <p:nvPr/>
        </p:nvSpPr>
        <p:spPr>
          <a:xfrm rot="10800000">
            <a:off x="5356688" y="285961"/>
            <a:ext cx="9273712" cy="610229"/>
          </a:xfrm>
          <a:custGeom>
            <a:avLst/>
            <a:gdLst>
              <a:gd name="connsiteX0" fmla="*/ 0 w 4076054"/>
              <a:gd name="connsiteY0" fmla="*/ 0 h 2263300"/>
              <a:gd name="connsiteX1" fmla="*/ 4076054 w 4076054"/>
              <a:gd name="connsiteY1" fmla="*/ 0 h 2263300"/>
              <a:gd name="connsiteX2" fmla="*/ 4076054 w 4076054"/>
              <a:gd name="connsiteY2" fmla="*/ 2263300 h 2263300"/>
              <a:gd name="connsiteX3" fmla="*/ 0 w 4076054"/>
              <a:gd name="connsiteY3" fmla="*/ 2263300 h 2263300"/>
              <a:gd name="connsiteX4" fmla="*/ 0 w 4076054"/>
              <a:gd name="connsiteY4" fmla="*/ 0 h 2263300"/>
              <a:gd name="connsiteX0" fmla="*/ 0 w 4076054"/>
              <a:gd name="connsiteY0" fmla="*/ 0 h 2263300"/>
              <a:gd name="connsiteX1" fmla="*/ 4076054 w 4076054"/>
              <a:gd name="connsiteY1" fmla="*/ 0 h 2263300"/>
              <a:gd name="connsiteX2" fmla="*/ 3551121 w 4076054"/>
              <a:gd name="connsiteY2" fmla="*/ 2263300 h 2263300"/>
              <a:gd name="connsiteX3" fmla="*/ 0 w 4076054"/>
              <a:gd name="connsiteY3" fmla="*/ 2263300 h 2263300"/>
              <a:gd name="connsiteX4" fmla="*/ 0 w 4076054"/>
              <a:gd name="connsiteY4" fmla="*/ 0 h 2263300"/>
              <a:gd name="connsiteX0" fmla="*/ 0 w 3985743"/>
              <a:gd name="connsiteY0" fmla="*/ 0 h 2263300"/>
              <a:gd name="connsiteX1" fmla="*/ 3985743 w 3985743"/>
              <a:gd name="connsiteY1" fmla="*/ 0 h 2263300"/>
              <a:gd name="connsiteX2" fmla="*/ 3551121 w 3985743"/>
              <a:gd name="connsiteY2" fmla="*/ 2263300 h 2263300"/>
              <a:gd name="connsiteX3" fmla="*/ 0 w 3985743"/>
              <a:gd name="connsiteY3" fmla="*/ 2263300 h 2263300"/>
              <a:gd name="connsiteX4" fmla="*/ 0 w 3985743"/>
              <a:gd name="connsiteY4" fmla="*/ 0 h 2263300"/>
              <a:gd name="connsiteX0" fmla="*/ 0 w 3985743"/>
              <a:gd name="connsiteY0" fmla="*/ 0 h 2263300"/>
              <a:gd name="connsiteX1" fmla="*/ 3985743 w 3985743"/>
              <a:gd name="connsiteY1" fmla="*/ 0 h 2263300"/>
              <a:gd name="connsiteX2" fmla="*/ 3568054 w 3985743"/>
              <a:gd name="connsiteY2" fmla="*/ 2263300 h 2263300"/>
              <a:gd name="connsiteX3" fmla="*/ 0 w 3985743"/>
              <a:gd name="connsiteY3" fmla="*/ 2263300 h 2263300"/>
              <a:gd name="connsiteX4" fmla="*/ 0 w 3985743"/>
              <a:gd name="connsiteY4" fmla="*/ 0 h 226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743" h="2263300">
                <a:moveTo>
                  <a:pt x="0" y="0"/>
                </a:moveTo>
                <a:lnTo>
                  <a:pt x="3985743" y="0"/>
                </a:lnTo>
                <a:lnTo>
                  <a:pt x="3568054" y="2263300"/>
                </a:lnTo>
                <a:lnTo>
                  <a:pt x="0" y="2263300"/>
                </a:lnTo>
                <a:lnTo>
                  <a:pt x="0" y="0"/>
                </a:lnTo>
                <a:close/>
              </a:path>
            </a:pathLst>
          </a:cu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sp>
        <p:nvSpPr>
          <p:cNvPr id="27" name="Text Placeholder 26">
            <a:extLst>
              <a:ext uri="{FF2B5EF4-FFF2-40B4-BE49-F238E27FC236}">
                <a16:creationId xmlns:a16="http://schemas.microsoft.com/office/drawing/2014/main" id="{5CC0804C-6285-8248-9D9B-CE393E51A226}"/>
              </a:ext>
            </a:extLst>
          </p:cNvPr>
          <p:cNvSpPr>
            <a:spLocks noGrp="1"/>
          </p:cNvSpPr>
          <p:nvPr>
            <p:ph type="body" sz="quarter" idx="10"/>
          </p:nvPr>
        </p:nvSpPr>
        <p:spPr>
          <a:xfrm>
            <a:off x="6573370" y="1832818"/>
            <a:ext cx="7543485" cy="2843570"/>
          </a:xfrm>
        </p:spPr>
        <p:txBody>
          <a:bodyPr lIns="91440" tIns="45720" rIns="91440" bIns="45720" anchor="ctr">
            <a:noAutofit/>
          </a:bodyPr>
          <a:lstStyle/>
          <a:p>
            <a:r>
              <a:rPr lang="en-US">
                <a:latin typeface="Arial"/>
                <a:cs typeface="Arial"/>
              </a:rPr>
              <a:t>WBSCM  </a:t>
            </a:r>
            <a:br>
              <a:rPr lang="en-US">
                <a:latin typeface="Arial"/>
                <a:cs typeface="Arial"/>
              </a:rPr>
            </a:br>
            <a:r>
              <a:rPr lang="en-US">
                <a:latin typeface="Arial"/>
                <a:cs typeface="Arial"/>
              </a:rPr>
              <a:t>User Roles</a:t>
            </a:r>
            <a:endParaRPr lang="en-US"/>
          </a:p>
        </p:txBody>
      </p:sp>
      <p:sp>
        <p:nvSpPr>
          <p:cNvPr id="24" name="Slide Number Placeholder 23">
            <a:extLst>
              <a:ext uri="{FF2B5EF4-FFF2-40B4-BE49-F238E27FC236}">
                <a16:creationId xmlns:a16="http://schemas.microsoft.com/office/drawing/2014/main" id="{6F9F4A5B-4D99-4CDB-B6CB-483A6C9EB14F}"/>
              </a:ext>
            </a:extLst>
          </p:cNvPr>
          <p:cNvSpPr>
            <a:spLocks noGrp="1"/>
          </p:cNvSpPr>
          <p:nvPr>
            <p:ph type="sldNum" sz="quarter" idx="13"/>
          </p:nvPr>
        </p:nvSpPr>
        <p:spPr/>
        <p:txBody>
          <a:bodyPr/>
          <a:lstStyle/>
          <a:p>
            <a:fld id="{4179449E-6FBB-2343-B3AE-D1EFA46A6E77}" type="slidenum">
              <a:rPr lang="en-US" smtClean="0"/>
              <a:pPr/>
              <a:t>1</a:t>
            </a:fld>
            <a:endParaRPr lang="en-US"/>
          </a:p>
        </p:txBody>
      </p:sp>
      <p:pic>
        <p:nvPicPr>
          <p:cNvPr id="16" name="Picture Placeholder 4">
            <a:extLst>
              <a:ext uri="{FF2B5EF4-FFF2-40B4-BE49-F238E27FC236}">
                <a16:creationId xmlns:a16="http://schemas.microsoft.com/office/drawing/2014/main" id="{11086E3A-6B44-0F4E-AD65-A71A4FE1C9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1856" t="4749" r="39951" b="5522"/>
          <a:stretch/>
        </p:blipFill>
        <p:spPr>
          <a:xfrm flipH="1">
            <a:off x="336832" y="1196145"/>
            <a:ext cx="5693851" cy="5006828"/>
          </a:xfrm>
          <a:prstGeom prst="rect">
            <a:avLst/>
          </a:prstGeom>
        </p:spPr>
      </p:pic>
      <p:sp>
        <p:nvSpPr>
          <p:cNvPr id="2" name="Date Placeholder 1">
            <a:extLst>
              <a:ext uri="{FF2B5EF4-FFF2-40B4-BE49-F238E27FC236}">
                <a16:creationId xmlns:a16="http://schemas.microsoft.com/office/drawing/2014/main" id="{33DB1AE2-1C0F-4CFA-B2DD-C092D801BDBE}"/>
              </a:ext>
            </a:extLst>
          </p:cNvPr>
          <p:cNvSpPr>
            <a:spLocks noGrp="1"/>
          </p:cNvSpPr>
          <p:nvPr>
            <p:ph type="dt" sz="half" idx="2"/>
          </p:nvPr>
        </p:nvSpPr>
        <p:spPr/>
        <p:txBody>
          <a:bodyPr/>
          <a:lstStyle/>
          <a:p>
            <a:r>
              <a:rPr lang="en-US"/>
              <a:t>Updated </a:t>
            </a:r>
            <a:fld id="{F2D64522-8ADF-4A80-9042-339B80A5A95E}" type="datetime1">
              <a:rPr lang="en-US" smtClean="0"/>
              <a:t>11/7/2023</a:t>
            </a:fld>
            <a:endParaRPr lang="en-US"/>
          </a:p>
          <a:p>
            <a:r>
              <a:rPr lang="en-US"/>
              <a:t>www.SquareMeals.org</a:t>
            </a:r>
          </a:p>
        </p:txBody>
      </p:sp>
      <p:sp>
        <p:nvSpPr>
          <p:cNvPr id="4" name="Text Placeholder 3">
            <a:extLst>
              <a:ext uri="{FF2B5EF4-FFF2-40B4-BE49-F238E27FC236}">
                <a16:creationId xmlns:a16="http://schemas.microsoft.com/office/drawing/2014/main" id="{6C54149E-6E4A-9F46-8DCC-BC1E8F5E9592}"/>
              </a:ext>
            </a:extLst>
          </p:cNvPr>
          <p:cNvSpPr>
            <a:spLocks noGrp="1"/>
          </p:cNvSpPr>
          <p:nvPr>
            <p:ph type="body" sz="quarter" idx="12"/>
          </p:nvPr>
        </p:nvSpPr>
        <p:spPr>
          <a:xfrm>
            <a:off x="6573370" y="4572816"/>
            <a:ext cx="7365686" cy="1059653"/>
          </a:xfrm>
        </p:spPr>
        <p:txBody>
          <a:bodyPr lIns="91440" tIns="45720" rIns="91440" bIns="45720" anchor="ctr">
            <a:noAutofit/>
          </a:bodyPr>
          <a:lstStyle/>
          <a:p>
            <a:r>
              <a:rPr lang="en-US">
                <a:latin typeface="Arial"/>
                <a:cs typeface="Arial"/>
              </a:rPr>
              <a:t>USDA Foods</a:t>
            </a:r>
            <a:endParaRPr lang="en-US"/>
          </a:p>
          <a:p>
            <a:r>
              <a:rPr lang="en-US">
                <a:latin typeface="Arial"/>
                <a:cs typeface="Arial"/>
              </a:rPr>
              <a:t>Texas Department of Agriculture</a:t>
            </a:r>
          </a:p>
        </p:txBody>
      </p:sp>
    </p:spTree>
    <p:custDataLst>
      <p:tags r:id="rId1"/>
    </p:custDataLst>
    <p:extLst>
      <p:ext uri="{BB962C8B-B14F-4D97-AF65-F5344CB8AC3E}">
        <p14:creationId xmlns:p14="http://schemas.microsoft.com/office/powerpoint/2010/main" val="26428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rcRect/>
          <a:stretch>
            <a:fillRect/>
          </a:stretch>
        </p:blipFill>
        <p:spPr>
          <a:xfrm>
            <a:off x="-14976" y="0"/>
            <a:ext cx="14671928" cy="82296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7295543"/>
            <a:ext cx="14630400" cy="765811"/>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2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456456" y="1966320"/>
            <a:ext cx="13729061" cy="4653582"/>
          </a:xfrm>
          <a:prstGeom prst="rect">
            <a:avLst/>
          </a:prstGeom>
          <a:solidFill>
            <a:srgbClr val="FFFFFF"/>
          </a:solidFill>
          <a:ln>
            <a:solidFill>
              <a:schemeClr val="tx1"/>
            </a:solidFill>
          </a:ln>
          <a:effectLst/>
        </p:spPr>
        <p:txBody>
          <a:bodyPr wrap="square" lIns="109728" tIns="54864" rIns="109728" bIns="54864" anchor="t">
            <a:spAutoFit/>
          </a:bodyPr>
          <a:lstStyle/>
          <a:p>
            <a:pPr marL="548640" indent="-548640">
              <a:buFont typeface="Arial"/>
              <a:buChar char="•"/>
            </a:pPr>
            <a:r>
              <a:rPr lang="en-US" sz="3840">
                <a:solidFill>
                  <a:srgbClr val="000000"/>
                </a:solidFill>
                <a:effectLst>
                  <a:outerShdw blurRad="1270000" algn="ctr" rotWithShape="0">
                    <a:prstClr val="black">
                      <a:alpha val="40000"/>
                    </a:prstClr>
                  </a:outerShdw>
                </a:effectLst>
                <a:latin typeface="Arial"/>
                <a:ea typeface="Verdana"/>
                <a:cs typeface="Segoe UI"/>
              </a:rPr>
              <a:t>The FDP Module in TX-UNPS does not have an upgrade.</a:t>
            </a:r>
            <a:br>
              <a:rPr lang="en-US" sz="3840">
                <a:solidFill>
                  <a:srgbClr val="000000"/>
                </a:solidFill>
                <a:effectLst>
                  <a:outerShdw blurRad="1270000" algn="ctr" rotWithShape="0">
                    <a:prstClr val="black">
                      <a:alpha val="40000"/>
                    </a:prstClr>
                  </a:outerShdw>
                </a:effectLst>
                <a:latin typeface="Arial"/>
                <a:ea typeface="Verdana"/>
                <a:cs typeface="Segoe UI"/>
              </a:rPr>
            </a:br>
            <a:endParaRPr lang="en-US" sz="3840">
              <a:solidFill>
                <a:srgbClr val="000000"/>
              </a:solidFill>
              <a:effectLst>
                <a:outerShdw blurRad="1270000" algn="ctr" rotWithShape="0">
                  <a:prstClr val="black">
                    <a:alpha val="40000"/>
                  </a:prstClr>
                </a:outerShdw>
              </a:effectLst>
              <a:latin typeface="Arial"/>
              <a:ea typeface="Verdana"/>
              <a:cs typeface="Segoe UI"/>
            </a:endParaRPr>
          </a:p>
          <a:p>
            <a:pPr marL="548640" indent="-548640">
              <a:buFont typeface="Arial"/>
              <a:buChar char="•"/>
            </a:pPr>
            <a:r>
              <a:rPr lang="en-US" sz="3840">
                <a:solidFill>
                  <a:srgbClr val="000000"/>
                </a:solidFill>
                <a:effectLst>
                  <a:outerShdw blurRad="1270000" algn="ctr" rotWithShape="0">
                    <a:prstClr val="black">
                      <a:alpha val="40000"/>
                    </a:prstClr>
                  </a:outerShdw>
                </a:effectLst>
                <a:latin typeface="Arial"/>
                <a:ea typeface="Verdana"/>
                <a:cs typeface="Segoe UI"/>
              </a:rPr>
              <a:t>In 2010, USDA launched the Web Based Supply Chain Management System (WBSCM) specifically to support FDP.</a:t>
            </a:r>
            <a:endParaRPr lang="en-US" sz="2640">
              <a:latin typeface="Arial"/>
              <a:cs typeface="Arial"/>
            </a:endParaRPr>
          </a:p>
          <a:p>
            <a:pPr algn="ctr"/>
            <a:endParaRPr lang="en-US" sz="3840">
              <a:solidFill>
                <a:srgbClr val="000000"/>
              </a:solidFill>
              <a:effectLst>
                <a:outerShdw blurRad="1270000" algn="ctr" rotWithShape="0">
                  <a:prstClr val="black">
                    <a:alpha val="40000"/>
                  </a:prstClr>
                </a:outerShdw>
              </a:effectLst>
              <a:latin typeface="Arial"/>
              <a:ea typeface="Verdana"/>
              <a:cs typeface="Segoe UI"/>
            </a:endParaRPr>
          </a:p>
          <a:p>
            <a:pPr marL="548640" indent="-548640">
              <a:buFont typeface="Arial"/>
              <a:buChar char="•"/>
            </a:pPr>
            <a:r>
              <a:rPr lang="en-US" sz="3840">
                <a:solidFill>
                  <a:srgbClr val="000000"/>
                </a:solidFill>
                <a:effectLst>
                  <a:outerShdw blurRad="1270000" algn="ctr" rotWithShape="0">
                    <a:prstClr val="black">
                      <a:alpha val="40000"/>
                    </a:prstClr>
                  </a:outerShdw>
                </a:effectLst>
                <a:latin typeface="Arial"/>
                <a:ea typeface="Verdana"/>
                <a:cs typeface="Segoe UI"/>
              </a:rPr>
              <a:t>USDA owns and regularly upgrades WBSCM, making it the best solution to serve RAs in Texas now and in the future.</a:t>
            </a:r>
            <a:br>
              <a:rPr lang="en-US" sz="3840">
                <a:solidFill>
                  <a:srgbClr val="000000"/>
                </a:solidFill>
                <a:effectLst>
                  <a:outerShdw blurRad="1270000" algn="ctr" rotWithShape="0">
                    <a:prstClr val="black">
                      <a:alpha val="40000"/>
                    </a:prstClr>
                  </a:outerShdw>
                </a:effectLst>
                <a:latin typeface="Arial"/>
                <a:ea typeface="Verdana"/>
                <a:cs typeface="Segoe UI"/>
              </a:rPr>
            </a:br>
            <a:endParaRPr lang="en-US" sz="2640">
              <a:latin typeface="Arial"/>
              <a:cs typeface="Arial"/>
            </a:endParaRP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2</a:t>
            </a:fld>
            <a:endParaRPr lang="en-US"/>
          </a:p>
        </p:txBody>
      </p:sp>
      <p:sp>
        <p:nvSpPr>
          <p:cNvPr id="6" name="TextBox 5">
            <a:extLst>
              <a:ext uri="{FF2B5EF4-FFF2-40B4-BE49-F238E27FC236}">
                <a16:creationId xmlns:a16="http://schemas.microsoft.com/office/drawing/2014/main" id="{6D5D46C9-AE84-F2AF-2C91-572145493F6E}"/>
              </a:ext>
            </a:extLst>
          </p:cNvPr>
          <p:cNvSpPr txBox="1"/>
          <p:nvPr/>
        </p:nvSpPr>
        <p:spPr>
          <a:xfrm>
            <a:off x="451714" y="519225"/>
            <a:ext cx="13726973" cy="1107996"/>
          </a:xfrm>
          <a:prstGeom prst="rect">
            <a:avLst/>
          </a:prstGeom>
          <a:solidFill>
            <a:srgbClr val="FFFFFF"/>
          </a:solidFill>
          <a:ln>
            <a:solidFill>
              <a:schemeClr val="tx1"/>
            </a:solidFill>
          </a:ln>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p>
            <a:pPr algn="ctr"/>
            <a:r>
              <a:rPr lang="en-US" sz="6480">
                <a:latin typeface="Century Gothic"/>
                <a:ea typeface="Verdana"/>
                <a:cs typeface="Arial"/>
              </a:rPr>
              <a:t>Why WBSCM?</a:t>
            </a:r>
          </a:p>
        </p:txBody>
      </p:sp>
      <p:sp>
        <p:nvSpPr>
          <p:cNvPr id="4" name="Slide Number Placeholder 18">
            <a:extLst>
              <a:ext uri="{FF2B5EF4-FFF2-40B4-BE49-F238E27FC236}">
                <a16:creationId xmlns:a16="http://schemas.microsoft.com/office/drawing/2014/main" id="{CA21D3C5-97A1-8516-DDB6-A85927C79DFE}"/>
              </a:ext>
            </a:extLst>
          </p:cNvPr>
          <p:cNvSpPr txBox="1">
            <a:spLocks/>
          </p:cNvSpPr>
          <p:nvPr/>
        </p:nvSpPr>
        <p:spPr bwMode="gray">
          <a:xfrm>
            <a:off x="13681823" y="0"/>
            <a:ext cx="647364" cy="710004"/>
          </a:xfrm>
          <a:prstGeom prst="rect">
            <a:avLst/>
          </a:prstGeom>
          <a:solidFill>
            <a:srgbClr val="721F5D"/>
          </a:solidFill>
          <a:effectLst>
            <a:outerShdw blurRad="63500" sx="102000" sy="102000" algn="ctr" rotWithShape="0">
              <a:prstClr val="black">
                <a:alpha val="40000"/>
              </a:prstClr>
            </a:outerShdw>
          </a:effectLst>
        </p:spPr>
        <p:txBody>
          <a:bodyPr vert="horz" lIns="109728" tIns="54864" rIns="109728" bIns="54864"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97280">
              <a:defRPr/>
            </a:pPr>
            <a:fld id="{4179449E-6FBB-2343-B3AE-D1EFA46A6E77}" type="slidenum">
              <a:rPr lang="en-US" sz="2160">
                <a:solidFill>
                  <a:srgbClr val="FFFFFF"/>
                </a:solidFill>
              </a:rPr>
              <a:pPr defTabSz="1097280">
                <a:defRPr/>
              </a:pPr>
              <a:t>2</a:t>
            </a:fld>
            <a:endParaRPr lang="en-US" sz="2160">
              <a:solidFill>
                <a:srgbClr val="FFFFFF"/>
              </a:solidFill>
            </a:endParaRPr>
          </a:p>
        </p:txBody>
      </p:sp>
    </p:spTree>
    <p:extLst>
      <p:ext uri="{BB962C8B-B14F-4D97-AF65-F5344CB8AC3E}">
        <p14:creationId xmlns:p14="http://schemas.microsoft.com/office/powerpoint/2010/main" val="294976182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txBox="1">
            <a:spLocks/>
          </p:cNvSpPr>
          <p:nvPr/>
        </p:nvSpPr>
        <p:spPr bwMode="gray">
          <a:xfrm>
            <a:off x="13747678" y="-172920"/>
            <a:ext cx="838199" cy="767687"/>
          </a:xfrm>
          <a:prstGeom prst="rect">
            <a:avLst/>
          </a:prstGeom>
        </p:spPr>
        <p:txBody>
          <a:bodyPr vert="horz" lIns="91440" tIns="45720" rIns="91440" bIns="45720" rtlCol="0" anchor="b"/>
          <a:lstStyle>
            <a:defPPr>
              <a:defRPr lang="id-ID"/>
            </a:defPPr>
            <a:lvl1pPr marL="0" algn="ctr" defTabSz="914400" rtl="0" eaLnBrk="1" latinLnBrk="0" hangingPunct="1">
              <a:defRPr sz="28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79449E-6FBB-2343-B3AE-D1EFA46A6E77}" type="slidenum">
              <a:rPr lang="en-US" smtClean="0">
                <a:latin typeface="Rockwell Light" panose="02040303020102020203" pitchFamily="18" charset="0"/>
              </a:rPr>
              <a:pPr/>
              <a:t>3</a:t>
            </a:fld>
            <a:endParaRPr lang="en-US">
              <a:latin typeface="Rockwell Light" panose="02040303020102020203" pitchFamily="18" charset="0"/>
            </a:endParaRPr>
          </a:p>
        </p:txBody>
      </p:sp>
      <p:sp>
        <p:nvSpPr>
          <p:cNvPr id="19" name="Slide Number Placeholder 18">
            <a:extLst>
              <a:ext uri="{FF2B5EF4-FFF2-40B4-BE49-F238E27FC236}">
                <a16:creationId xmlns:a16="http://schemas.microsoft.com/office/drawing/2014/main" id="{9483B8D0-54A7-43D4-8507-FDB50B3EF945}"/>
              </a:ext>
            </a:extLst>
          </p:cNvPr>
          <p:cNvSpPr>
            <a:spLocks noGrp="1"/>
          </p:cNvSpPr>
          <p:nvPr>
            <p:ph type="sldNum" sz="quarter" idx="14"/>
          </p:nvPr>
        </p:nvSpPr>
        <p:spPr/>
        <p:txBody>
          <a:bodyPr/>
          <a:lstStyle/>
          <a:p>
            <a:fld id="{4179449E-6FBB-2343-B3AE-D1EFA46A6E77}" type="slidenum">
              <a:rPr lang="en-US" smtClean="0"/>
              <a:pPr/>
              <a:t>3</a:t>
            </a:fld>
            <a:endParaRPr lang="en-US"/>
          </a:p>
        </p:txBody>
      </p:sp>
      <p:sp>
        <p:nvSpPr>
          <p:cNvPr id="29" name="Text Placeholder 28">
            <a:extLst>
              <a:ext uri="{FF2B5EF4-FFF2-40B4-BE49-F238E27FC236}">
                <a16:creationId xmlns:a16="http://schemas.microsoft.com/office/drawing/2014/main" id="{38B13575-907B-0044-BC77-062B95D4D691}"/>
              </a:ext>
            </a:extLst>
          </p:cNvPr>
          <p:cNvSpPr>
            <a:spLocks noGrp="1"/>
          </p:cNvSpPr>
          <p:nvPr>
            <p:ph type="body" sz="quarter" idx="10"/>
          </p:nvPr>
        </p:nvSpPr>
        <p:spPr/>
        <p:txBody>
          <a:bodyPr lIns="91440" tIns="45720" rIns="91440" bIns="45720" anchor="t">
            <a:noAutofit/>
          </a:bodyPr>
          <a:lstStyle/>
          <a:p>
            <a:r>
              <a:rPr lang="en-US">
                <a:solidFill>
                  <a:srgbClr val="7030A0"/>
                </a:solidFill>
                <a:latin typeface="Arial"/>
                <a:cs typeface="Arial"/>
              </a:rPr>
              <a:t>WBSCM User Administrator-RA</a:t>
            </a:r>
            <a:endParaRPr lang="en-US">
              <a:solidFill>
                <a:srgbClr val="7030A0"/>
              </a:solidFill>
            </a:endParaRPr>
          </a:p>
          <a:p>
            <a:endParaRPr lang="en-US"/>
          </a:p>
        </p:txBody>
      </p:sp>
      <p:sp>
        <p:nvSpPr>
          <p:cNvPr id="16" name="Rectangle 15">
            <a:extLst>
              <a:ext uri="{FF2B5EF4-FFF2-40B4-BE49-F238E27FC236}">
                <a16:creationId xmlns:a16="http://schemas.microsoft.com/office/drawing/2014/main" id="{0085E91B-02E1-C946-975D-A4D658D887D4}"/>
              </a:ext>
            </a:extLst>
          </p:cNvPr>
          <p:cNvSpPr/>
          <p:nvPr/>
        </p:nvSpPr>
        <p:spPr>
          <a:xfrm rot="16200000">
            <a:off x="-3280681" y="3900085"/>
            <a:ext cx="7917210" cy="741820"/>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sp>
        <p:nvSpPr>
          <p:cNvPr id="20" name="Rectangle 19">
            <a:extLst>
              <a:ext uri="{FF2B5EF4-FFF2-40B4-BE49-F238E27FC236}">
                <a16:creationId xmlns:a16="http://schemas.microsoft.com/office/drawing/2014/main" id="{AC7B8526-D9D6-B74F-BB95-DBFA92360675}"/>
              </a:ext>
            </a:extLst>
          </p:cNvPr>
          <p:cNvSpPr/>
          <p:nvPr/>
        </p:nvSpPr>
        <p:spPr>
          <a:xfrm rot="16200000">
            <a:off x="-3743705" y="3843916"/>
            <a:ext cx="8051460" cy="373410"/>
          </a:xfrm>
          <a:prstGeom prst="rect">
            <a:avLst/>
          </a:prstGeom>
          <a:solidFill>
            <a:srgbClr val="EF4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sp>
        <p:nvSpPr>
          <p:cNvPr id="21" name="Rectangle 17">
            <a:extLst>
              <a:ext uri="{FF2B5EF4-FFF2-40B4-BE49-F238E27FC236}">
                <a16:creationId xmlns:a16="http://schemas.microsoft.com/office/drawing/2014/main" id="{D10B268A-7C2A-034C-8553-FC3B0C060CCE}"/>
              </a:ext>
            </a:extLst>
          </p:cNvPr>
          <p:cNvSpPr/>
          <p:nvPr/>
        </p:nvSpPr>
        <p:spPr>
          <a:xfrm rot="5400000">
            <a:off x="-1963323" y="2266404"/>
            <a:ext cx="5180788" cy="647981"/>
          </a:xfrm>
          <a:custGeom>
            <a:avLst/>
            <a:gdLst>
              <a:gd name="connsiteX0" fmla="*/ 0 w 4076054"/>
              <a:gd name="connsiteY0" fmla="*/ 0 h 2263300"/>
              <a:gd name="connsiteX1" fmla="*/ 4076054 w 4076054"/>
              <a:gd name="connsiteY1" fmla="*/ 0 h 2263300"/>
              <a:gd name="connsiteX2" fmla="*/ 4076054 w 4076054"/>
              <a:gd name="connsiteY2" fmla="*/ 2263300 h 2263300"/>
              <a:gd name="connsiteX3" fmla="*/ 0 w 4076054"/>
              <a:gd name="connsiteY3" fmla="*/ 2263300 h 2263300"/>
              <a:gd name="connsiteX4" fmla="*/ 0 w 4076054"/>
              <a:gd name="connsiteY4" fmla="*/ 0 h 2263300"/>
              <a:gd name="connsiteX0" fmla="*/ 0 w 4076054"/>
              <a:gd name="connsiteY0" fmla="*/ 0 h 2263300"/>
              <a:gd name="connsiteX1" fmla="*/ 4076054 w 4076054"/>
              <a:gd name="connsiteY1" fmla="*/ 0 h 2263300"/>
              <a:gd name="connsiteX2" fmla="*/ 3551121 w 4076054"/>
              <a:gd name="connsiteY2" fmla="*/ 2263300 h 2263300"/>
              <a:gd name="connsiteX3" fmla="*/ 0 w 4076054"/>
              <a:gd name="connsiteY3" fmla="*/ 2263300 h 2263300"/>
              <a:gd name="connsiteX4" fmla="*/ 0 w 4076054"/>
              <a:gd name="connsiteY4" fmla="*/ 0 h 2263300"/>
              <a:gd name="connsiteX0" fmla="*/ 0 w 3985743"/>
              <a:gd name="connsiteY0" fmla="*/ 0 h 2263300"/>
              <a:gd name="connsiteX1" fmla="*/ 3985743 w 3985743"/>
              <a:gd name="connsiteY1" fmla="*/ 0 h 2263300"/>
              <a:gd name="connsiteX2" fmla="*/ 3551121 w 3985743"/>
              <a:gd name="connsiteY2" fmla="*/ 2263300 h 2263300"/>
              <a:gd name="connsiteX3" fmla="*/ 0 w 3985743"/>
              <a:gd name="connsiteY3" fmla="*/ 2263300 h 2263300"/>
              <a:gd name="connsiteX4" fmla="*/ 0 w 3985743"/>
              <a:gd name="connsiteY4" fmla="*/ 0 h 2263300"/>
              <a:gd name="connsiteX0" fmla="*/ 0 w 3985743"/>
              <a:gd name="connsiteY0" fmla="*/ 0 h 2263300"/>
              <a:gd name="connsiteX1" fmla="*/ 3985743 w 3985743"/>
              <a:gd name="connsiteY1" fmla="*/ 0 h 2263300"/>
              <a:gd name="connsiteX2" fmla="*/ 3568054 w 3985743"/>
              <a:gd name="connsiteY2" fmla="*/ 2263300 h 2263300"/>
              <a:gd name="connsiteX3" fmla="*/ 0 w 3985743"/>
              <a:gd name="connsiteY3" fmla="*/ 2263300 h 2263300"/>
              <a:gd name="connsiteX4" fmla="*/ 0 w 3985743"/>
              <a:gd name="connsiteY4" fmla="*/ 0 h 226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743" h="2263300">
                <a:moveTo>
                  <a:pt x="0" y="0"/>
                </a:moveTo>
                <a:lnTo>
                  <a:pt x="3985743" y="0"/>
                </a:lnTo>
                <a:lnTo>
                  <a:pt x="3568054" y="2263300"/>
                </a:lnTo>
                <a:lnTo>
                  <a:pt x="0" y="2263300"/>
                </a:lnTo>
                <a:lnTo>
                  <a:pt x="0" y="0"/>
                </a:lnTo>
                <a:close/>
              </a:path>
            </a:pathLst>
          </a:cu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sp>
        <p:nvSpPr>
          <p:cNvPr id="4" name="TextBox 3">
            <a:extLst>
              <a:ext uri="{FF2B5EF4-FFF2-40B4-BE49-F238E27FC236}">
                <a16:creationId xmlns:a16="http://schemas.microsoft.com/office/drawing/2014/main" id="{E48D03AD-A49E-FF59-2699-CA3721A6C46F}"/>
              </a:ext>
            </a:extLst>
          </p:cNvPr>
          <p:cNvSpPr txBox="1"/>
          <p:nvPr/>
        </p:nvSpPr>
        <p:spPr>
          <a:xfrm>
            <a:off x="1979009" y="1180215"/>
            <a:ext cx="12078513" cy="3200876"/>
          </a:xfrm>
          <a:prstGeom prst="rect">
            <a:avLst/>
          </a:prstGeom>
          <a:noFill/>
          <a:ln>
            <a:solidFill>
              <a:schemeClr val="tx1"/>
            </a:solidFill>
          </a:ln>
          <a:effectLst>
            <a:glow rad="101600">
              <a:srgbClr val="7030A0">
                <a:alpha val="60000"/>
              </a:srgbClr>
            </a:glow>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latin typeface="Arial"/>
                <a:cs typeface="Arial"/>
              </a:rPr>
              <a:t>Manage and Maintain User Details</a:t>
            </a:r>
            <a:br>
              <a:rPr lang="en-US" sz="2400" b="1" u="sng">
                <a:latin typeface="Arial"/>
                <a:cs typeface="Arial"/>
              </a:rPr>
            </a:br>
            <a:endParaRPr lang="en-US" sz="1000" b="1" u="sng">
              <a:latin typeface="Arial"/>
              <a:cs typeface="Arial"/>
            </a:endParaRPr>
          </a:p>
          <a:p>
            <a:pPr marL="342900" indent="-342900">
              <a:buFont typeface="Arial"/>
              <a:buChar char="•"/>
            </a:pPr>
            <a:r>
              <a:rPr lang="en-US" sz="2400">
                <a:latin typeface="Arial"/>
                <a:cs typeface="Arial"/>
              </a:rPr>
              <a:t>Can create new users</a:t>
            </a:r>
          </a:p>
          <a:p>
            <a:pPr marL="685800" lvl="1" indent="-342900">
              <a:buFont typeface="Arial"/>
              <a:buChar char="•"/>
            </a:pPr>
            <a:r>
              <a:rPr lang="en-US" sz="2400">
                <a:latin typeface="Arial"/>
                <a:cs typeface="Arial"/>
              </a:rPr>
              <a:t>Cannot create another User Administrator </a:t>
            </a:r>
          </a:p>
          <a:p>
            <a:pPr marL="685800" lvl="1" indent="-342900">
              <a:buFont typeface="Arial"/>
              <a:buChar char="•"/>
            </a:pPr>
            <a:r>
              <a:rPr lang="en-US" sz="2400">
                <a:latin typeface="Arial"/>
                <a:cs typeface="Arial"/>
              </a:rPr>
              <a:t>Only one User Administrator per organization</a:t>
            </a:r>
            <a:br>
              <a:rPr lang="en-US" sz="2400">
                <a:latin typeface="Arial"/>
                <a:cs typeface="Arial"/>
              </a:rPr>
            </a:br>
            <a:endParaRPr lang="en-US" sz="2400" b="1">
              <a:latin typeface="Arial" panose="020B0604020202020204" pitchFamily="34" charset="0"/>
              <a:cs typeface="Arial" panose="020B0604020202020204" pitchFamily="34" charset="0"/>
            </a:endParaRPr>
          </a:p>
          <a:p>
            <a:pPr marL="342900" indent="-342900">
              <a:buFont typeface="Arial"/>
              <a:buChar char="•"/>
            </a:pPr>
            <a:r>
              <a:rPr lang="en-US" sz="2400">
                <a:latin typeface="Arial"/>
                <a:cs typeface="Arial"/>
              </a:rPr>
              <a:t>Update contact information and assigned roles for users within their RA organization </a:t>
            </a:r>
            <a:br>
              <a:rPr lang="en-US" sz="2400">
                <a:latin typeface="Arial"/>
                <a:cs typeface="Arial"/>
              </a:rPr>
            </a:br>
            <a:endParaRPr lang="en-US" sz="2400" b="1">
              <a:latin typeface="Arial" panose="020B0604020202020204" pitchFamily="34" charset="0"/>
              <a:cs typeface="Arial" panose="020B0604020202020204" pitchFamily="34" charset="0"/>
            </a:endParaRPr>
          </a:p>
          <a:p>
            <a:pPr marL="342900" indent="-342900">
              <a:buFont typeface="Arial"/>
              <a:buChar char="•"/>
            </a:pPr>
            <a:r>
              <a:rPr lang="en-US" sz="2400">
                <a:latin typeface="Arial"/>
                <a:cs typeface="Arial"/>
              </a:rPr>
              <a:t>Deactivate accounts that are no longer needed</a:t>
            </a:r>
          </a:p>
        </p:txBody>
      </p:sp>
      <p:sp>
        <p:nvSpPr>
          <p:cNvPr id="2" name="TextBox 1">
            <a:extLst>
              <a:ext uri="{FF2B5EF4-FFF2-40B4-BE49-F238E27FC236}">
                <a16:creationId xmlns:a16="http://schemas.microsoft.com/office/drawing/2014/main" id="{C893EC2C-48F9-F483-3D1D-D0A61E194DA1}"/>
              </a:ext>
            </a:extLst>
          </p:cNvPr>
          <p:cNvSpPr txBox="1"/>
          <p:nvPr/>
        </p:nvSpPr>
        <p:spPr>
          <a:xfrm>
            <a:off x="1979010" y="4629362"/>
            <a:ext cx="12078512" cy="3200876"/>
          </a:xfrm>
          <a:prstGeom prst="rect">
            <a:avLst/>
          </a:prstGeom>
          <a:noFill/>
          <a:ln>
            <a:solidFill>
              <a:schemeClr val="tx1"/>
            </a:solidFill>
          </a:ln>
          <a:effectLst>
            <a:glow rad="101600">
              <a:srgbClr val="7030A0">
                <a:alpha val="60000"/>
              </a:srgbClr>
            </a:glow>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latin typeface="Arial"/>
                <a:cs typeface="Arial"/>
              </a:rPr>
              <a:t>User Security Report</a:t>
            </a:r>
            <a:br>
              <a:rPr lang="en-US" sz="2400" b="1" u="sng">
                <a:latin typeface="Arial"/>
                <a:cs typeface="Arial"/>
              </a:rPr>
            </a:br>
            <a:endParaRPr lang="en-US" sz="1000" b="1" u="sng">
              <a:latin typeface="Arial"/>
              <a:cs typeface="Arial"/>
            </a:endParaRPr>
          </a:p>
          <a:p>
            <a:pPr marL="342900" indent="-342900">
              <a:buFont typeface="Arial"/>
              <a:buChar char="•"/>
            </a:pPr>
            <a:r>
              <a:rPr lang="en-US" sz="2400">
                <a:latin typeface="Arial"/>
                <a:cs typeface="Arial"/>
              </a:rPr>
              <a:t>Provides details on all users (including locked and deleted)</a:t>
            </a:r>
            <a:br>
              <a:rPr lang="en-US" sz="2400">
                <a:latin typeface="Arial"/>
                <a:cs typeface="Arial"/>
              </a:rPr>
            </a:br>
            <a:endParaRPr lang="en-US" sz="2400">
              <a:latin typeface="Arial"/>
              <a:cs typeface="Arial"/>
            </a:endParaRPr>
          </a:p>
          <a:p>
            <a:pPr marL="342900" indent="-342900">
              <a:buFont typeface="Arial"/>
              <a:buChar char="•"/>
            </a:pPr>
            <a:r>
              <a:rPr lang="en-US" sz="2400">
                <a:latin typeface="Arial"/>
                <a:cs typeface="Arial"/>
              </a:rPr>
              <a:t>Monitors non-active users</a:t>
            </a:r>
            <a:br>
              <a:rPr lang="en-US" sz="2400">
                <a:latin typeface="Arial"/>
                <a:cs typeface="Arial"/>
              </a:rPr>
            </a:br>
            <a:endParaRPr lang="en-US" sz="2400">
              <a:latin typeface="Arial"/>
              <a:cs typeface="Arial"/>
            </a:endParaRPr>
          </a:p>
          <a:p>
            <a:pPr marL="342900" indent="-342900">
              <a:buFont typeface="Arial"/>
              <a:buChar char="•"/>
            </a:pPr>
            <a:r>
              <a:rPr lang="en-US" sz="2400">
                <a:latin typeface="Arial"/>
                <a:cs typeface="Arial"/>
              </a:rPr>
              <a:t>Confirms and validates role assignments and Status or organization users</a:t>
            </a:r>
            <a:br>
              <a:rPr lang="en-US" sz="2400">
                <a:latin typeface="Arial"/>
                <a:cs typeface="Arial"/>
              </a:rPr>
            </a:br>
            <a:endParaRPr lang="en-US" sz="2400">
              <a:latin typeface="Arial"/>
              <a:cs typeface="Arial"/>
            </a:endParaRPr>
          </a:p>
          <a:p>
            <a:pPr marL="342900" indent="-342900">
              <a:buFont typeface="Arial"/>
              <a:buChar char="•"/>
            </a:pPr>
            <a:r>
              <a:rPr lang="en-US" sz="2400">
                <a:latin typeface="Arial"/>
                <a:cs typeface="Arial"/>
              </a:rPr>
              <a:t>Validates users have maintained correct email and contact information</a:t>
            </a:r>
          </a:p>
        </p:txBody>
      </p:sp>
    </p:spTree>
    <p:extLst>
      <p:ext uri="{BB962C8B-B14F-4D97-AF65-F5344CB8AC3E}">
        <p14:creationId xmlns:p14="http://schemas.microsoft.com/office/powerpoint/2010/main" val="341253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txBox="1">
            <a:spLocks/>
          </p:cNvSpPr>
          <p:nvPr/>
        </p:nvSpPr>
        <p:spPr bwMode="gray">
          <a:xfrm>
            <a:off x="13747678" y="-172920"/>
            <a:ext cx="838199" cy="767687"/>
          </a:xfrm>
          <a:prstGeom prst="rect">
            <a:avLst/>
          </a:prstGeom>
        </p:spPr>
        <p:txBody>
          <a:bodyPr vert="horz" lIns="91440" tIns="45720" rIns="91440" bIns="45720" rtlCol="0" anchor="b"/>
          <a:lstStyle>
            <a:defPPr>
              <a:defRPr lang="id-ID"/>
            </a:defPPr>
            <a:lvl1pPr marL="0" algn="ctr" defTabSz="914400" rtl="0" eaLnBrk="1" latinLnBrk="0" hangingPunct="1">
              <a:defRPr sz="28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79449E-6FBB-2343-B3AE-D1EFA46A6E77}" type="slidenum">
              <a:rPr lang="en-US" smtClean="0">
                <a:latin typeface="Rockwell Light" panose="02040303020102020203" pitchFamily="18" charset="0"/>
              </a:rPr>
              <a:pPr/>
              <a:t>4</a:t>
            </a:fld>
            <a:endParaRPr lang="en-US">
              <a:latin typeface="Rockwell Light" panose="02040303020102020203" pitchFamily="18" charset="0"/>
            </a:endParaRPr>
          </a:p>
        </p:txBody>
      </p:sp>
      <p:sp>
        <p:nvSpPr>
          <p:cNvPr id="19" name="Slide Number Placeholder 18">
            <a:extLst>
              <a:ext uri="{FF2B5EF4-FFF2-40B4-BE49-F238E27FC236}">
                <a16:creationId xmlns:a16="http://schemas.microsoft.com/office/drawing/2014/main" id="{9483B8D0-54A7-43D4-8507-FDB50B3EF945}"/>
              </a:ext>
            </a:extLst>
          </p:cNvPr>
          <p:cNvSpPr>
            <a:spLocks noGrp="1"/>
          </p:cNvSpPr>
          <p:nvPr>
            <p:ph type="sldNum" sz="quarter" idx="14"/>
          </p:nvPr>
        </p:nvSpPr>
        <p:spPr/>
        <p:txBody>
          <a:bodyPr/>
          <a:lstStyle/>
          <a:p>
            <a:fld id="{4179449E-6FBB-2343-B3AE-D1EFA46A6E77}" type="slidenum">
              <a:rPr lang="en-US" smtClean="0"/>
              <a:pPr/>
              <a:t>4</a:t>
            </a:fld>
            <a:endParaRPr lang="en-US"/>
          </a:p>
        </p:txBody>
      </p:sp>
      <p:sp>
        <p:nvSpPr>
          <p:cNvPr id="29" name="Text Placeholder 28">
            <a:extLst>
              <a:ext uri="{FF2B5EF4-FFF2-40B4-BE49-F238E27FC236}">
                <a16:creationId xmlns:a16="http://schemas.microsoft.com/office/drawing/2014/main" id="{38B13575-907B-0044-BC77-062B95D4D691}"/>
              </a:ext>
            </a:extLst>
          </p:cNvPr>
          <p:cNvSpPr>
            <a:spLocks noGrp="1"/>
          </p:cNvSpPr>
          <p:nvPr>
            <p:ph type="body" sz="quarter" idx="10"/>
          </p:nvPr>
        </p:nvSpPr>
        <p:spPr/>
        <p:txBody>
          <a:bodyPr lIns="91440" tIns="45720" rIns="91440" bIns="45720" anchor="t">
            <a:noAutofit/>
          </a:bodyPr>
          <a:lstStyle/>
          <a:p>
            <a:r>
              <a:rPr lang="en-US">
                <a:solidFill>
                  <a:srgbClr val="7030A0"/>
                </a:solidFill>
                <a:latin typeface="Arial"/>
                <a:cs typeface="Arial"/>
              </a:rPr>
              <a:t>WBSCM Order Manager-RA</a:t>
            </a:r>
            <a:endParaRPr lang="en-US">
              <a:solidFill>
                <a:srgbClr val="7030A0"/>
              </a:solidFill>
            </a:endParaRPr>
          </a:p>
          <a:p>
            <a:endParaRPr lang="en-US"/>
          </a:p>
        </p:txBody>
      </p:sp>
      <p:sp>
        <p:nvSpPr>
          <p:cNvPr id="16" name="Rectangle 15">
            <a:extLst>
              <a:ext uri="{FF2B5EF4-FFF2-40B4-BE49-F238E27FC236}">
                <a16:creationId xmlns:a16="http://schemas.microsoft.com/office/drawing/2014/main" id="{0085E91B-02E1-C946-975D-A4D658D887D4}"/>
              </a:ext>
            </a:extLst>
          </p:cNvPr>
          <p:cNvSpPr/>
          <p:nvPr/>
        </p:nvSpPr>
        <p:spPr>
          <a:xfrm rot="16200000">
            <a:off x="-3280681" y="3900085"/>
            <a:ext cx="7917210" cy="741820"/>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sp>
        <p:nvSpPr>
          <p:cNvPr id="20" name="Rectangle 19">
            <a:extLst>
              <a:ext uri="{FF2B5EF4-FFF2-40B4-BE49-F238E27FC236}">
                <a16:creationId xmlns:a16="http://schemas.microsoft.com/office/drawing/2014/main" id="{AC7B8526-D9D6-B74F-BB95-DBFA92360675}"/>
              </a:ext>
            </a:extLst>
          </p:cNvPr>
          <p:cNvSpPr/>
          <p:nvPr/>
        </p:nvSpPr>
        <p:spPr>
          <a:xfrm rot="16200000">
            <a:off x="-3743705" y="3843916"/>
            <a:ext cx="8051460" cy="373410"/>
          </a:xfrm>
          <a:prstGeom prst="rect">
            <a:avLst/>
          </a:prstGeom>
          <a:solidFill>
            <a:srgbClr val="EF4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sp>
        <p:nvSpPr>
          <p:cNvPr id="21" name="Rectangle 17">
            <a:extLst>
              <a:ext uri="{FF2B5EF4-FFF2-40B4-BE49-F238E27FC236}">
                <a16:creationId xmlns:a16="http://schemas.microsoft.com/office/drawing/2014/main" id="{D10B268A-7C2A-034C-8553-FC3B0C060CCE}"/>
              </a:ext>
            </a:extLst>
          </p:cNvPr>
          <p:cNvSpPr/>
          <p:nvPr/>
        </p:nvSpPr>
        <p:spPr>
          <a:xfrm rot="5400000">
            <a:off x="-1963323" y="2266404"/>
            <a:ext cx="5180788" cy="647981"/>
          </a:xfrm>
          <a:custGeom>
            <a:avLst/>
            <a:gdLst>
              <a:gd name="connsiteX0" fmla="*/ 0 w 4076054"/>
              <a:gd name="connsiteY0" fmla="*/ 0 h 2263300"/>
              <a:gd name="connsiteX1" fmla="*/ 4076054 w 4076054"/>
              <a:gd name="connsiteY1" fmla="*/ 0 h 2263300"/>
              <a:gd name="connsiteX2" fmla="*/ 4076054 w 4076054"/>
              <a:gd name="connsiteY2" fmla="*/ 2263300 h 2263300"/>
              <a:gd name="connsiteX3" fmla="*/ 0 w 4076054"/>
              <a:gd name="connsiteY3" fmla="*/ 2263300 h 2263300"/>
              <a:gd name="connsiteX4" fmla="*/ 0 w 4076054"/>
              <a:gd name="connsiteY4" fmla="*/ 0 h 2263300"/>
              <a:gd name="connsiteX0" fmla="*/ 0 w 4076054"/>
              <a:gd name="connsiteY0" fmla="*/ 0 h 2263300"/>
              <a:gd name="connsiteX1" fmla="*/ 4076054 w 4076054"/>
              <a:gd name="connsiteY1" fmla="*/ 0 h 2263300"/>
              <a:gd name="connsiteX2" fmla="*/ 3551121 w 4076054"/>
              <a:gd name="connsiteY2" fmla="*/ 2263300 h 2263300"/>
              <a:gd name="connsiteX3" fmla="*/ 0 w 4076054"/>
              <a:gd name="connsiteY3" fmla="*/ 2263300 h 2263300"/>
              <a:gd name="connsiteX4" fmla="*/ 0 w 4076054"/>
              <a:gd name="connsiteY4" fmla="*/ 0 h 2263300"/>
              <a:gd name="connsiteX0" fmla="*/ 0 w 3985743"/>
              <a:gd name="connsiteY0" fmla="*/ 0 h 2263300"/>
              <a:gd name="connsiteX1" fmla="*/ 3985743 w 3985743"/>
              <a:gd name="connsiteY1" fmla="*/ 0 h 2263300"/>
              <a:gd name="connsiteX2" fmla="*/ 3551121 w 3985743"/>
              <a:gd name="connsiteY2" fmla="*/ 2263300 h 2263300"/>
              <a:gd name="connsiteX3" fmla="*/ 0 w 3985743"/>
              <a:gd name="connsiteY3" fmla="*/ 2263300 h 2263300"/>
              <a:gd name="connsiteX4" fmla="*/ 0 w 3985743"/>
              <a:gd name="connsiteY4" fmla="*/ 0 h 2263300"/>
              <a:gd name="connsiteX0" fmla="*/ 0 w 3985743"/>
              <a:gd name="connsiteY0" fmla="*/ 0 h 2263300"/>
              <a:gd name="connsiteX1" fmla="*/ 3985743 w 3985743"/>
              <a:gd name="connsiteY1" fmla="*/ 0 h 2263300"/>
              <a:gd name="connsiteX2" fmla="*/ 3568054 w 3985743"/>
              <a:gd name="connsiteY2" fmla="*/ 2263300 h 2263300"/>
              <a:gd name="connsiteX3" fmla="*/ 0 w 3985743"/>
              <a:gd name="connsiteY3" fmla="*/ 2263300 h 2263300"/>
              <a:gd name="connsiteX4" fmla="*/ 0 w 3985743"/>
              <a:gd name="connsiteY4" fmla="*/ 0 h 226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743" h="2263300">
                <a:moveTo>
                  <a:pt x="0" y="0"/>
                </a:moveTo>
                <a:lnTo>
                  <a:pt x="3985743" y="0"/>
                </a:lnTo>
                <a:lnTo>
                  <a:pt x="3568054" y="2263300"/>
                </a:lnTo>
                <a:lnTo>
                  <a:pt x="0" y="2263300"/>
                </a:lnTo>
                <a:lnTo>
                  <a:pt x="0" y="0"/>
                </a:lnTo>
                <a:close/>
              </a:path>
            </a:pathLst>
          </a:cu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sp>
        <p:nvSpPr>
          <p:cNvPr id="10" name="TextBox 9">
            <a:extLst>
              <a:ext uri="{FF2B5EF4-FFF2-40B4-BE49-F238E27FC236}">
                <a16:creationId xmlns:a16="http://schemas.microsoft.com/office/drawing/2014/main" id="{77689E13-369B-82F1-C11A-07AE90BA8C08}"/>
              </a:ext>
            </a:extLst>
          </p:cNvPr>
          <p:cNvSpPr txBox="1"/>
          <p:nvPr/>
        </p:nvSpPr>
        <p:spPr>
          <a:xfrm>
            <a:off x="1942400" y="3182909"/>
            <a:ext cx="11805278" cy="2062103"/>
          </a:xfrm>
          <a:prstGeom prst="rect">
            <a:avLst/>
          </a:prstGeom>
          <a:noFill/>
          <a:ln>
            <a:solidFill>
              <a:schemeClr val="tx1"/>
            </a:solidFill>
          </a:ln>
          <a:effectLst>
            <a:glow rad="101600">
              <a:schemeClr val="accent1">
                <a:lumMod val="75000"/>
                <a:alpha val="60000"/>
              </a:schemeClr>
            </a:glow>
            <a:outerShdw blurRad="63500" sx="102000" sy="102000" algn="ctr" rotWithShape="0">
              <a:prstClr val="black">
                <a:alpha val="40000"/>
              </a:prstClr>
            </a:outerShdw>
          </a:effectLst>
        </p:spPr>
        <p:txBody>
          <a:bodyPr wrap="square" rtlCol="0">
            <a:spAutoFit/>
          </a:bodyPr>
          <a:lstStyle/>
          <a:p>
            <a:r>
              <a:rPr lang="en-US" sz="2400" b="1" u="sng">
                <a:latin typeface="Arial" panose="020B0604020202020204" pitchFamily="34" charset="0"/>
                <a:cs typeface="Arial" panose="020B0604020202020204" pitchFamily="34" charset="0"/>
              </a:rPr>
              <a:t>Reports:</a:t>
            </a:r>
          </a:p>
          <a:p>
            <a:endParaRPr lang="en-US" sz="1600" u="sng">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Run Entitlement/Bonus Summary Report</a:t>
            </a:r>
            <a:br>
              <a:rPr lang="en-US" sz="2400">
                <a:solidFill>
                  <a:schemeClr val="tx1"/>
                </a:solidFill>
                <a:latin typeface="Arial" panose="020B0604020202020204" pitchFamily="34" charset="0"/>
                <a:cs typeface="Arial" panose="020B0604020202020204" pitchFamily="34" charset="0"/>
              </a:rPr>
            </a:br>
            <a:endParaRPr lang="en-US" sz="24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Run RA Entitlement/Bonus Detail Report</a:t>
            </a:r>
            <a:br>
              <a:rPr lang="en-US" sz="1600" u="sng">
                <a:latin typeface="Arial" panose="020B0604020202020204" pitchFamily="34" charset="0"/>
                <a:cs typeface="Arial" panose="020B0604020202020204" pitchFamily="34" charset="0"/>
              </a:rPr>
            </a:br>
            <a:endParaRPr lang="en-US" sz="1600" u="sng">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8A6BE7C-BFBD-788C-F33C-A617B43EB58D}"/>
              </a:ext>
            </a:extLst>
          </p:cNvPr>
          <p:cNvSpPr txBox="1"/>
          <p:nvPr/>
        </p:nvSpPr>
        <p:spPr>
          <a:xfrm>
            <a:off x="1942400" y="5575827"/>
            <a:ext cx="11805278" cy="2062103"/>
          </a:xfrm>
          <a:prstGeom prst="rect">
            <a:avLst/>
          </a:prstGeom>
          <a:noFill/>
          <a:ln>
            <a:solidFill>
              <a:schemeClr val="tx1"/>
            </a:solidFill>
          </a:ln>
          <a:effectLst>
            <a:glow rad="101600">
              <a:schemeClr val="accent1">
                <a:lumMod val="75000"/>
                <a:alpha val="60000"/>
              </a:schemeClr>
            </a:glow>
            <a:outerShdw blurRad="63500" sx="102000" sy="102000" algn="ctr" rotWithShape="0">
              <a:prstClr val="black">
                <a:alpha val="40000"/>
              </a:prstClr>
            </a:outerShdw>
          </a:effectLst>
        </p:spPr>
        <p:txBody>
          <a:bodyPr wrap="square" rtlCol="0">
            <a:spAutoFit/>
          </a:bodyPr>
          <a:lstStyle/>
          <a:p>
            <a:r>
              <a:rPr lang="en-US" sz="2400" b="1" u="sng">
                <a:latin typeface="Arial" panose="020B0604020202020204" pitchFamily="34" charset="0"/>
                <a:cs typeface="Arial" panose="020B0604020202020204" pitchFamily="34" charset="0"/>
              </a:rPr>
              <a:t>Shipment Receipts (*Direct Ship RAs Only):</a:t>
            </a:r>
          </a:p>
          <a:p>
            <a:endParaRPr lang="en-US" sz="1600" u="sng">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Enter Shipment Receipt</a:t>
            </a:r>
            <a:br>
              <a:rPr lang="en-US" sz="2400">
                <a:solidFill>
                  <a:schemeClr val="tx1"/>
                </a:solidFill>
                <a:latin typeface="Arial" panose="020B0604020202020204" pitchFamily="34" charset="0"/>
                <a:cs typeface="Arial" panose="020B0604020202020204" pitchFamily="34" charset="0"/>
              </a:rPr>
            </a:br>
            <a:endParaRPr lang="en-US" sz="24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Upload Shipment Receipt</a:t>
            </a:r>
            <a:br>
              <a:rPr lang="en-US" sz="1600" u="sng">
                <a:latin typeface="Arial" panose="020B0604020202020204" pitchFamily="34" charset="0"/>
                <a:cs typeface="Arial" panose="020B0604020202020204" pitchFamily="34" charset="0"/>
              </a:rPr>
            </a:br>
            <a:endParaRPr lang="en-US" sz="1600" u="sng">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AD79B10-4B20-C509-CCD6-AA0E994E7FFB}"/>
              </a:ext>
            </a:extLst>
          </p:cNvPr>
          <p:cNvSpPr txBox="1"/>
          <p:nvPr/>
        </p:nvSpPr>
        <p:spPr>
          <a:xfrm>
            <a:off x="1942400" y="1405544"/>
            <a:ext cx="11805278" cy="1446550"/>
          </a:xfrm>
          <a:prstGeom prst="rect">
            <a:avLst/>
          </a:prstGeom>
          <a:noFill/>
          <a:ln>
            <a:solidFill>
              <a:schemeClr val="tx1"/>
            </a:solidFill>
          </a:ln>
          <a:effectLst>
            <a:glow rad="101600">
              <a:schemeClr val="accent1">
                <a:lumMod val="75000"/>
                <a:alpha val="60000"/>
              </a:schemeClr>
            </a:glow>
            <a:outerShdw blurRad="63500" sx="102000" sy="102000" algn="ctr" rotWithShape="0">
              <a:prstClr val="black">
                <a:alpha val="40000"/>
              </a:prstClr>
            </a:outerShdw>
          </a:effectLst>
        </p:spPr>
        <p:txBody>
          <a:bodyPr wrap="square" rtlCol="0">
            <a:spAutoFit/>
          </a:bodyPr>
          <a:lstStyle/>
          <a:p>
            <a:r>
              <a:rPr lang="en-US" sz="2400" b="1" u="sng">
                <a:latin typeface="Arial" panose="020B0604020202020204" pitchFamily="34" charset="0"/>
                <a:cs typeface="Arial" panose="020B0604020202020204" pitchFamily="34" charset="0"/>
              </a:rPr>
              <a:t>Order Management:</a:t>
            </a:r>
          </a:p>
          <a:p>
            <a:endParaRPr lang="en-US" sz="2400" u="sng">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Create Domestic Order Entry</a:t>
            </a:r>
          </a:p>
          <a:p>
            <a:endParaRPr lang="en-US" sz="1600" u="sng">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607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txBox="1">
            <a:spLocks/>
          </p:cNvSpPr>
          <p:nvPr/>
        </p:nvSpPr>
        <p:spPr bwMode="gray">
          <a:xfrm>
            <a:off x="13747678" y="-172920"/>
            <a:ext cx="838199" cy="767687"/>
          </a:xfrm>
          <a:prstGeom prst="rect">
            <a:avLst/>
          </a:prstGeom>
        </p:spPr>
        <p:txBody>
          <a:bodyPr vert="horz" lIns="91440" tIns="45720" rIns="91440" bIns="45720" rtlCol="0" anchor="b"/>
          <a:lstStyle>
            <a:defPPr>
              <a:defRPr lang="id-ID"/>
            </a:defPPr>
            <a:lvl1pPr marL="0" algn="ctr" defTabSz="914400" rtl="0" eaLnBrk="1" latinLnBrk="0" hangingPunct="1">
              <a:defRPr sz="28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79449E-6FBB-2343-B3AE-D1EFA46A6E77}" type="slidenum">
              <a:rPr lang="en-US" smtClean="0">
                <a:latin typeface="Rockwell Light" panose="02040303020102020203" pitchFamily="18" charset="0"/>
              </a:rPr>
              <a:pPr/>
              <a:t>5</a:t>
            </a:fld>
            <a:endParaRPr lang="en-US">
              <a:latin typeface="Rockwell Light" panose="02040303020102020203" pitchFamily="18" charset="0"/>
            </a:endParaRPr>
          </a:p>
        </p:txBody>
      </p:sp>
      <p:sp>
        <p:nvSpPr>
          <p:cNvPr id="19" name="Slide Number Placeholder 18">
            <a:extLst>
              <a:ext uri="{FF2B5EF4-FFF2-40B4-BE49-F238E27FC236}">
                <a16:creationId xmlns:a16="http://schemas.microsoft.com/office/drawing/2014/main" id="{9483B8D0-54A7-43D4-8507-FDB50B3EF945}"/>
              </a:ext>
            </a:extLst>
          </p:cNvPr>
          <p:cNvSpPr>
            <a:spLocks noGrp="1"/>
          </p:cNvSpPr>
          <p:nvPr>
            <p:ph type="sldNum" sz="quarter" idx="14"/>
          </p:nvPr>
        </p:nvSpPr>
        <p:spPr/>
        <p:txBody>
          <a:bodyPr/>
          <a:lstStyle/>
          <a:p>
            <a:fld id="{4179449E-6FBB-2343-B3AE-D1EFA46A6E77}" type="slidenum">
              <a:rPr lang="en-US" smtClean="0"/>
              <a:pPr/>
              <a:t>5</a:t>
            </a:fld>
            <a:endParaRPr lang="en-US"/>
          </a:p>
        </p:txBody>
      </p:sp>
      <p:sp>
        <p:nvSpPr>
          <p:cNvPr id="29" name="Text Placeholder 28">
            <a:extLst>
              <a:ext uri="{FF2B5EF4-FFF2-40B4-BE49-F238E27FC236}">
                <a16:creationId xmlns:a16="http://schemas.microsoft.com/office/drawing/2014/main" id="{38B13575-907B-0044-BC77-062B95D4D691}"/>
              </a:ext>
            </a:extLst>
          </p:cNvPr>
          <p:cNvSpPr>
            <a:spLocks noGrp="1"/>
          </p:cNvSpPr>
          <p:nvPr>
            <p:ph type="body" sz="quarter" idx="10"/>
          </p:nvPr>
        </p:nvSpPr>
        <p:spPr>
          <a:xfrm>
            <a:off x="1882587" y="371760"/>
            <a:ext cx="11794299" cy="588545"/>
          </a:xfrm>
        </p:spPr>
        <p:txBody>
          <a:bodyPr lIns="91440" tIns="45720" rIns="91440" bIns="45720" anchor="t">
            <a:noAutofit/>
          </a:bodyPr>
          <a:lstStyle/>
          <a:p>
            <a:r>
              <a:rPr lang="en-US">
                <a:solidFill>
                  <a:srgbClr val="7030A0"/>
                </a:solidFill>
                <a:latin typeface="Arial"/>
                <a:cs typeface="Arial"/>
              </a:rPr>
              <a:t>WBSCM Organization Administrator-RA</a:t>
            </a:r>
            <a:endParaRPr lang="en-US">
              <a:solidFill>
                <a:srgbClr val="7030A0"/>
              </a:solidFill>
            </a:endParaRPr>
          </a:p>
          <a:p>
            <a:endParaRPr lang="en-US"/>
          </a:p>
        </p:txBody>
      </p:sp>
      <p:sp>
        <p:nvSpPr>
          <p:cNvPr id="16" name="Rectangle 15">
            <a:extLst>
              <a:ext uri="{FF2B5EF4-FFF2-40B4-BE49-F238E27FC236}">
                <a16:creationId xmlns:a16="http://schemas.microsoft.com/office/drawing/2014/main" id="{0085E91B-02E1-C946-975D-A4D658D887D4}"/>
              </a:ext>
            </a:extLst>
          </p:cNvPr>
          <p:cNvSpPr/>
          <p:nvPr/>
        </p:nvSpPr>
        <p:spPr>
          <a:xfrm rot="16200000">
            <a:off x="-3280681" y="3900085"/>
            <a:ext cx="7917210" cy="741820"/>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sp>
        <p:nvSpPr>
          <p:cNvPr id="20" name="Rectangle 19">
            <a:extLst>
              <a:ext uri="{FF2B5EF4-FFF2-40B4-BE49-F238E27FC236}">
                <a16:creationId xmlns:a16="http://schemas.microsoft.com/office/drawing/2014/main" id="{AC7B8526-D9D6-B74F-BB95-DBFA92360675}"/>
              </a:ext>
            </a:extLst>
          </p:cNvPr>
          <p:cNvSpPr/>
          <p:nvPr/>
        </p:nvSpPr>
        <p:spPr>
          <a:xfrm rot="16200000">
            <a:off x="-3743705" y="3843916"/>
            <a:ext cx="8051460" cy="373410"/>
          </a:xfrm>
          <a:prstGeom prst="rect">
            <a:avLst/>
          </a:prstGeom>
          <a:solidFill>
            <a:srgbClr val="EF4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sp>
        <p:nvSpPr>
          <p:cNvPr id="21" name="Rectangle 17">
            <a:extLst>
              <a:ext uri="{FF2B5EF4-FFF2-40B4-BE49-F238E27FC236}">
                <a16:creationId xmlns:a16="http://schemas.microsoft.com/office/drawing/2014/main" id="{D10B268A-7C2A-034C-8553-FC3B0C060CCE}"/>
              </a:ext>
            </a:extLst>
          </p:cNvPr>
          <p:cNvSpPr/>
          <p:nvPr/>
        </p:nvSpPr>
        <p:spPr>
          <a:xfrm rot="5400000">
            <a:off x="-1963323" y="2266404"/>
            <a:ext cx="5180788" cy="647981"/>
          </a:xfrm>
          <a:custGeom>
            <a:avLst/>
            <a:gdLst>
              <a:gd name="connsiteX0" fmla="*/ 0 w 4076054"/>
              <a:gd name="connsiteY0" fmla="*/ 0 h 2263300"/>
              <a:gd name="connsiteX1" fmla="*/ 4076054 w 4076054"/>
              <a:gd name="connsiteY1" fmla="*/ 0 h 2263300"/>
              <a:gd name="connsiteX2" fmla="*/ 4076054 w 4076054"/>
              <a:gd name="connsiteY2" fmla="*/ 2263300 h 2263300"/>
              <a:gd name="connsiteX3" fmla="*/ 0 w 4076054"/>
              <a:gd name="connsiteY3" fmla="*/ 2263300 h 2263300"/>
              <a:gd name="connsiteX4" fmla="*/ 0 w 4076054"/>
              <a:gd name="connsiteY4" fmla="*/ 0 h 2263300"/>
              <a:gd name="connsiteX0" fmla="*/ 0 w 4076054"/>
              <a:gd name="connsiteY0" fmla="*/ 0 h 2263300"/>
              <a:gd name="connsiteX1" fmla="*/ 4076054 w 4076054"/>
              <a:gd name="connsiteY1" fmla="*/ 0 h 2263300"/>
              <a:gd name="connsiteX2" fmla="*/ 3551121 w 4076054"/>
              <a:gd name="connsiteY2" fmla="*/ 2263300 h 2263300"/>
              <a:gd name="connsiteX3" fmla="*/ 0 w 4076054"/>
              <a:gd name="connsiteY3" fmla="*/ 2263300 h 2263300"/>
              <a:gd name="connsiteX4" fmla="*/ 0 w 4076054"/>
              <a:gd name="connsiteY4" fmla="*/ 0 h 2263300"/>
              <a:gd name="connsiteX0" fmla="*/ 0 w 3985743"/>
              <a:gd name="connsiteY0" fmla="*/ 0 h 2263300"/>
              <a:gd name="connsiteX1" fmla="*/ 3985743 w 3985743"/>
              <a:gd name="connsiteY1" fmla="*/ 0 h 2263300"/>
              <a:gd name="connsiteX2" fmla="*/ 3551121 w 3985743"/>
              <a:gd name="connsiteY2" fmla="*/ 2263300 h 2263300"/>
              <a:gd name="connsiteX3" fmla="*/ 0 w 3985743"/>
              <a:gd name="connsiteY3" fmla="*/ 2263300 h 2263300"/>
              <a:gd name="connsiteX4" fmla="*/ 0 w 3985743"/>
              <a:gd name="connsiteY4" fmla="*/ 0 h 2263300"/>
              <a:gd name="connsiteX0" fmla="*/ 0 w 3985743"/>
              <a:gd name="connsiteY0" fmla="*/ 0 h 2263300"/>
              <a:gd name="connsiteX1" fmla="*/ 3985743 w 3985743"/>
              <a:gd name="connsiteY1" fmla="*/ 0 h 2263300"/>
              <a:gd name="connsiteX2" fmla="*/ 3568054 w 3985743"/>
              <a:gd name="connsiteY2" fmla="*/ 2263300 h 2263300"/>
              <a:gd name="connsiteX3" fmla="*/ 0 w 3985743"/>
              <a:gd name="connsiteY3" fmla="*/ 2263300 h 2263300"/>
              <a:gd name="connsiteX4" fmla="*/ 0 w 3985743"/>
              <a:gd name="connsiteY4" fmla="*/ 0 h 226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743" h="2263300">
                <a:moveTo>
                  <a:pt x="0" y="0"/>
                </a:moveTo>
                <a:lnTo>
                  <a:pt x="3985743" y="0"/>
                </a:lnTo>
                <a:lnTo>
                  <a:pt x="3568054" y="2263300"/>
                </a:lnTo>
                <a:lnTo>
                  <a:pt x="0" y="2263300"/>
                </a:lnTo>
                <a:lnTo>
                  <a:pt x="0" y="0"/>
                </a:lnTo>
                <a:close/>
              </a:path>
            </a:pathLst>
          </a:cu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sp>
        <p:nvSpPr>
          <p:cNvPr id="10" name="TextBox 9">
            <a:extLst>
              <a:ext uri="{FF2B5EF4-FFF2-40B4-BE49-F238E27FC236}">
                <a16:creationId xmlns:a16="http://schemas.microsoft.com/office/drawing/2014/main" id="{D2C10789-D365-2CD9-907E-276F92B447E5}"/>
              </a:ext>
            </a:extLst>
          </p:cNvPr>
          <p:cNvSpPr txBox="1"/>
          <p:nvPr/>
        </p:nvSpPr>
        <p:spPr>
          <a:xfrm>
            <a:off x="1979010" y="1031704"/>
            <a:ext cx="11601450" cy="1354217"/>
          </a:xfrm>
          <a:prstGeom prst="rect">
            <a:avLst/>
          </a:prstGeom>
          <a:noFill/>
          <a:ln>
            <a:solidFill>
              <a:schemeClr val="tx1"/>
            </a:solidFill>
          </a:ln>
          <a:effectLst>
            <a:glow rad="101600">
              <a:srgbClr val="7030A0">
                <a:alpha val="60000"/>
              </a:srgbClr>
            </a:glow>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latin typeface="Arial"/>
                <a:cs typeface="Arial"/>
              </a:rPr>
              <a:t>Manage Users</a:t>
            </a:r>
            <a:br>
              <a:rPr lang="en-US" sz="2400" b="1" u="sng">
                <a:latin typeface="Arial"/>
                <a:cs typeface="Arial"/>
              </a:rPr>
            </a:br>
            <a:endParaRPr lang="en-US" sz="1000" b="1" u="sng">
              <a:latin typeface="Arial"/>
              <a:cs typeface="Arial"/>
            </a:endParaRPr>
          </a:p>
          <a:p>
            <a:pPr marL="342900" indent="-342900">
              <a:buFont typeface="Arial"/>
              <a:buChar char="•"/>
            </a:pPr>
            <a:r>
              <a:rPr lang="en-US" sz="2400">
                <a:latin typeface="Arial"/>
                <a:cs typeface="Arial"/>
              </a:rPr>
              <a:t>Can view users </a:t>
            </a:r>
            <a:br>
              <a:rPr lang="en-US" sz="2400">
                <a:latin typeface="Arial"/>
                <a:cs typeface="Arial"/>
              </a:rPr>
            </a:br>
            <a:endParaRPr lang="en-US" sz="24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01CEDDB-3426-9FB7-1BE8-1F1322D289DE}"/>
              </a:ext>
            </a:extLst>
          </p:cNvPr>
          <p:cNvSpPr txBox="1"/>
          <p:nvPr/>
        </p:nvSpPr>
        <p:spPr>
          <a:xfrm>
            <a:off x="1979009" y="4205706"/>
            <a:ext cx="11601450" cy="3200876"/>
          </a:xfrm>
          <a:prstGeom prst="rect">
            <a:avLst/>
          </a:prstGeom>
          <a:noFill/>
          <a:ln>
            <a:solidFill>
              <a:schemeClr val="tx1"/>
            </a:solidFill>
          </a:ln>
          <a:effectLst>
            <a:glow rad="101600">
              <a:srgbClr val="7030A0">
                <a:alpha val="60000"/>
              </a:srgbClr>
            </a:glow>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latin typeface="Arial"/>
                <a:cs typeface="Arial"/>
              </a:rPr>
              <a:t>User Security Report</a:t>
            </a:r>
            <a:br>
              <a:rPr lang="en-US" sz="2400" b="1" u="sng">
                <a:latin typeface="Arial"/>
                <a:cs typeface="Arial"/>
              </a:rPr>
            </a:br>
            <a:endParaRPr lang="en-US" sz="1000" b="1" u="sng">
              <a:latin typeface="Arial"/>
              <a:cs typeface="Arial"/>
            </a:endParaRPr>
          </a:p>
          <a:p>
            <a:pPr marL="342900" indent="-342900">
              <a:buFont typeface="Arial"/>
              <a:buChar char="•"/>
            </a:pPr>
            <a:r>
              <a:rPr lang="en-US" sz="2400">
                <a:latin typeface="Arial"/>
                <a:cs typeface="Arial"/>
              </a:rPr>
              <a:t>Provides details on all users (including locked and deleted)</a:t>
            </a:r>
            <a:br>
              <a:rPr lang="en-US" sz="2400">
                <a:latin typeface="Arial"/>
                <a:cs typeface="Arial"/>
              </a:rPr>
            </a:br>
            <a:endParaRPr lang="en-US" sz="2400">
              <a:latin typeface="Arial"/>
              <a:cs typeface="Arial"/>
            </a:endParaRPr>
          </a:p>
          <a:p>
            <a:pPr marL="342900" indent="-342900">
              <a:buFont typeface="Arial"/>
              <a:buChar char="•"/>
            </a:pPr>
            <a:r>
              <a:rPr lang="en-US" sz="2400">
                <a:latin typeface="Arial"/>
                <a:cs typeface="Arial"/>
              </a:rPr>
              <a:t>Monitors non-active users</a:t>
            </a:r>
            <a:br>
              <a:rPr lang="en-US" sz="2400">
                <a:latin typeface="Arial"/>
                <a:cs typeface="Arial"/>
              </a:rPr>
            </a:br>
            <a:endParaRPr lang="en-US" sz="2400">
              <a:latin typeface="Arial"/>
              <a:cs typeface="Arial"/>
            </a:endParaRPr>
          </a:p>
          <a:p>
            <a:pPr marL="342900" indent="-342900">
              <a:buFont typeface="Arial"/>
              <a:buChar char="•"/>
            </a:pPr>
            <a:r>
              <a:rPr lang="en-US" sz="2400">
                <a:latin typeface="Arial"/>
                <a:cs typeface="Arial"/>
              </a:rPr>
              <a:t>Confirms and validates role assignments and Status or organization users</a:t>
            </a:r>
            <a:br>
              <a:rPr lang="en-US" sz="2400">
                <a:latin typeface="Arial"/>
                <a:cs typeface="Arial"/>
              </a:rPr>
            </a:br>
            <a:endParaRPr lang="en-US" sz="2400">
              <a:latin typeface="Arial"/>
              <a:cs typeface="Arial"/>
            </a:endParaRPr>
          </a:p>
          <a:p>
            <a:pPr marL="342900" indent="-342900">
              <a:buFont typeface="Arial"/>
              <a:buChar char="•"/>
            </a:pPr>
            <a:r>
              <a:rPr lang="en-US" sz="2400">
                <a:latin typeface="Arial"/>
                <a:cs typeface="Arial"/>
              </a:rPr>
              <a:t>Validates users have maintained correct email and contact information</a:t>
            </a:r>
          </a:p>
        </p:txBody>
      </p:sp>
      <p:sp>
        <p:nvSpPr>
          <p:cNvPr id="12" name="TextBox 11">
            <a:extLst>
              <a:ext uri="{FF2B5EF4-FFF2-40B4-BE49-F238E27FC236}">
                <a16:creationId xmlns:a16="http://schemas.microsoft.com/office/drawing/2014/main" id="{E362B9A1-D8CA-7FDF-53F4-6DEADBF7FB9B}"/>
              </a:ext>
            </a:extLst>
          </p:cNvPr>
          <p:cNvSpPr txBox="1"/>
          <p:nvPr/>
        </p:nvSpPr>
        <p:spPr>
          <a:xfrm>
            <a:off x="1979009" y="7595151"/>
            <a:ext cx="11601450" cy="369332"/>
          </a:xfrm>
          <a:prstGeom prst="rect">
            <a:avLst/>
          </a:prstGeom>
          <a:noFill/>
        </p:spPr>
        <p:txBody>
          <a:bodyPr wrap="square" rtlCol="0">
            <a:spAutoFit/>
          </a:bodyPr>
          <a:lstStyle/>
          <a:p>
            <a:r>
              <a:rPr lang="en-US" sz="1800" b="1">
                <a:latin typeface="Arial" panose="020B0604020202020204" pitchFamily="34" charset="0"/>
                <a:cs typeface="Arial" panose="020B0604020202020204" pitchFamily="34" charset="0"/>
              </a:rPr>
              <a:t>Note: Org. Admins do not perform user maintenance unless a User Admin is not assigned or active.</a:t>
            </a:r>
          </a:p>
        </p:txBody>
      </p:sp>
      <p:sp>
        <p:nvSpPr>
          <p:cNvPr id="2" name="TextBox 1">
            <a:extLst>
              <a:ext uri="{FF2B5EF4-FFF2-40B4-BE49-F238E27FC236}">
                <a16:creationId xmlns:a16="http://schemas.microsoft.com/office/drawing/2014/main" id="{75CDB2D8-69AA-7C31-3C58-CD3C3D35F094}"/>
              </a:ext>
            </a:extLst>
          </p:cNvPr>
          <p:cNvSpPr txBox="1"/>
          <p:nvPr/>
        </p:nvSpPr>
        <p:spPr>
          <a:xfrm>
            <a:off x="1979010" y="2583413"/>
            <a:ext cx="11601450" cy="1354217"/>
          </a:xfrm>
          <a:prstGeom prst="rect">
            <a:avLst/>
          </a:prstGeom>
          <a:noFill/>
          <a:ln>
            <a:solidFill>
              <a:schemeClr val="tx1"/>
            </a:solidFill>
          </a:ln>
          <a:effectLst>
            <a:glow rad="101600">
              <a:srgbClr val="7030A0">
                <a:alpha val="60000"/>
              </a:srgbClr>
            </a:glow>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latin typeface="Arial"/>
                <a:cs typeface="Arial"/>
              </a:rPr>
              <a:t>Organization Maintenance</a:t>
            </a:r>
            <a:br>
              <a:rPr lang="en-US" sz="2400" b="1" u="sng">
                <a:latin typeface="Arial"/>
                <a:cs typeface="Arial"/>
              </a:rPr>
            </a:br>
            <a:endParaRPr lang="en-US" sz="1000" b="1" u="sng">
              <a:latin typeface="Arial"/>
              <a:cs typeface="Arial"/>
            </a:endParaRPr>
          </a:p>
          <a:p>
            <a:pPr marL="342900" indent="-342900">
              <a:buFont typeface="Arial"/>
              <a:buChar char="•"/>
            </a:pPr>
            <a:r>
              <a:rPr lang="en-US" sz="2400">
                <a:latin typeface="Arial"/>
                <a:cs typeface="Arial"/>
              </a:rPr>
              <a:t>Can manage organization information</a:t>
            </a:r>
            <a:br>
              <a:rPr lang="en-US" sz="2400">
                <a:latin typeface="Arial"/>
                <a:cs typeface="Arial"/>
              </a:rPr>
            </a:b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86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txBox="1">
            <a:spLocks/>
          </p:cNvSpPr>
          <p:nvPr/>
        </p:nvSpPr>
        <p:spPr bwMode="gray">
          <a:xfrm>
            <a:off x="13747678" y="-172920"/>
            <a:ext cx="838199" cy="767687"/>
          </a:xfrm>
          <a:prstGeom prst="rect">
            <a:avLst/>
          </a:prstGeom>
        </p:spPr>
        <p:txBody>
          <a:bodyPr vert="horz" lIns="91440" tIns="45720" rIns="91440" bIns="45720" rtlCol="0" anchor="b"/>
          <a:lstStyle>
            <a:defPPr>
              <a:defRPr lang="id-ID"/>
            </a:defPPr>
            <a:lvl1pPr marL="0" algn="ctr" defTabSz="914400" rtl="0" eaLnBrk="1" latinLnBrk="0" hangingPunct="1">
              <a:defRPr sz="28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79449E-6FBB-2343-B3AE-D1EFA46A6E77}" type="slidenum">
              <a:rPr lang="en-US" smtClean="0">
                <a:latin typeface="Rockwell Light" panose="02040303020102020203" pitchFamily="18" charset="0"/>
              </a:rPr>
              <a:pPr/>
              <a:t>6</a:t>
            </a:fld>
            <a:endParaRPr lang="en-US">
              <a:latin typeface="Rockwell Light" panose="02040303020102020203" pitchFamily="18" charset="0"/>
            </a:endParaRPr>
          </a:p>
        </p:txBody>
      </p:sp>
      <p:sp>
        <p:nvSpPr>
          <p:cNvPr id="19" name="Slide Number Placeholder 18">
            <a:extLst>
              <a:ext uri="{FF2B5EF4-FFF2-40B4-BE49-F238E27FC236}">
                <a16:creationId xmlns:a16="http://schemas.microsoft.com/office/drawing/2014/main" id="{9483B8D0-54A7-43D4-8507-FDB50B3EF945}"/>
              </a:ext>
            </a:extLst>
          </p:cNvPr>
          <p:cNvSpPr>
            <a:spLocks noGrp="1"/>
          </p:cNvSpPr>
          <p:nvPr>
            <p:ph type="sldNum" sz="quarter" idx="14"/>
          </p:nvPr>
        </p:nvSpPr>
        <p:spPr/>
        <p:txBody>
          <a:bodyPr/>
          <a:lstStyle/>
          <a:p>
            <a:fld id="{4179449E-6FBB-2343-B3AE-D1EFA46A6E77}" type="slidenum">
              <a:rPr lang="en-US" smtClean="0"/>
              <a:pPr/>
              <a:t>6</a:t>
            </a:fld>
            <a:endParaRPr lang="en-US"/>
          </a:p>
        </p:txBody>
      </p:sp>
      <p:sp>
        <p:nvSpPr>
          <p:cNvPr id="29" name="Text Placeholder 28">
            <a:extLst>
              <a:ext uri="{FF2B5EF4-FFF2-40B4-BE49-F238E27FC236}">
                <a16:creationId xmlns:a16="http://schemas.microsoft.com/office/drawing/2014/main" id="{38B13575-907B-0044-BC77-062B95D4D691}"/>
              </a:ext>
            </a:extLst>
          </p:cNvPr>
          <p:cNvSpPr>
            <a:spLocks noGrp="1"/>
          </p:cNvSpPr>
          <p:nvPr>
            <p:ph type="body" sz="quarter" idx="10"/>
          </p:nvPr>
        </p:nvSpPr>
        <p:spPr>
          <a:xfrm>
            <a:off x="1882585" y="456229"/>
            <a:ext cx="11794299" cy="588545"/>
          </a:xfrm>
        </p:spPr>
        <p:txBody>
          <a:bodyPr lIns="91440" tIns="45720" rIns="91440" bIns="45720" anchor="t">
            <a:noAutofit/>
          </a:bodyPr>
          <a:lstStyle/>
          <a:p>
            <a:r>
              <a:rPr lang="en-US">
                <a:solidFill>
                  <a:srgbClr val="7030A0"/>
                </a:solidFill>
                <a:latin typeface="Arial"/>
                <a:cs typeface="Arial"/>
              </a:rPr>
              <a:t>WBSCM View Only-RA</a:t>
            </a:r>
            <a:endParaRPr lang="en-US">
              <a:solidFill>
                <a:srgbClr val="7030A0"/>
              </a:solidFill>
            </a:endParaRPr>
          </a:p>
          <a:p>
            <a:endParaRPr lang="en-US"/>
          </a:p>
        </p:txBody>
      </p:sp>
      <p:sp>
        <p:nvSpPr>
          <p:cNvPr id="16" name="Rectangle 15">
            <a:extLst>
              <a:ext uri="{FF2B5EF4-FFF2-40B4-BE49-F238E27FC236}">
                <a16:creationId xmlns:a16="http://schemas.microsoft.com/office/drawing/2014/main" id="{0085E91B-02E1-C946-975D-A4D658D887D4}"/>
              </a:ext>
            </a:extLst>
          </p:cNvPr>
          <p:cNvSpPr/>
          <p:nvPr/>
        </p:nvSpPr>
        <p:spPr>
          <a:xfrm rot="16200000">
            <a:off x="-3280681" y="3900085"/>
            <a:ext cx="7917210" cy="741820"/>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sp>
        <p:nvSpPr>
          <p:cNvPr id="20" name="Rectangle 19">
            <a:extLst>
              <a:ext uri="{FF2B5EF4-FFF2-40B4-BE49-F238E27FC236}">
                <a16:creationId xmlns:a16="http://schemas.microsoft.com/office/drawing/2014/main" id="{AC7B8526-D9D6-B74F-BB95-DBFA92360675}"/>
              </a:ext>
            </a:extLst>
          </p:cNvPr>
          <p:cNvSpPr/>
          <p:nvPr/>
        </p:nvSpPr>
        <p:spPr>
          <a:xfrm rot="16200000">
            <a:off x="-3743705" y="3843916"/>
            <a:ext cx="8051460" cy="373410"/>
          </a:xfrm>
          <a:prstGeom prst="rect">
            <a:avLst/>
          </a:prstGeom>
          <a:solidFill>
            <a:srgbClr val="EF4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sp>
        <p:nvSpPr>
          <p:cNvPr id="21" name="Rectangle 17">
            <a:extLst>
              <a:ext uri="{FF2B5EF4-FFF2-40B4-BE49-F238E27FC236}">
                <a16:creationId xmlns:a16="http://schemas.microsoft.com/office/drawing/2014/main" id="{D10B268A-7C2A-034C-8553-FC3B0C060CCE}"/>
              </a:ext>
            </a:extLst>
          </p:cNvPr>
          <p:cNvSpPr/>
          <p:nvPr/>
        </p:nvSpPr>
        <p:spPr>
          <a:xfrm rot="5400000">
            <a:off x="-1963323" y="2266404"/>
            <a:ext cx="5180788" cy="647981"/>
          </a:xfrm>
          <a:custGeom>
            <a:avLst/>
            <a:gdLst>
              <a:gd name="connsiteX0" fmla="*/ 0 w 4076054"/>
              <a:gd name="connsiteY0" fmla="*/ 0 h 2263300"/>
              <a:gd name="connsiteX1" fmla="*/ 4076054 w 4076054"/>
              <a:gd name="connsiteY1" fmla="*/ 0 h 2263300"/>
              <a:gd name="connsiteX2" fmla="*/ 4076054 w 4076054"/>
              <a:gd name="connsiteY2" fmla="*/ 2263300 h 2263300"/>
              <a:gd name="connsiteX3" fmla="*/ 0 w 4076054"/>
              <a:gd name="connsiteY3" fmla="*/ 2263300 h 2263300"/>
              <a:gd name="connsiteX4" fmla="*/ 0 w 4076054"/>
              <a:gd name="connsiteY4" fmla="*/ 0 h 2263300"/>
              <a:gd name="connsiteX0" fmla="*/ 0 w 4076054"/>
              <a:gd name="connsiteY0" fmla="*/ 0 h 2263300"/>
              <a:gd name="connsiteX1" fmla="*/ 4076054 w 4076054"/>
              <a:gd name="connsiteY1" fmla="*/ 0 h 2263300"/>
              <a:gd name="connsiteX2" fmla="*/ 3551121 w 4076054"/>
              <a:gd name="connsiteY2" fmla="*/ 2263300 h 2263300"/>
              <a:gd name="connsiteX3" fmla="*/ 0 w 4076054"/>
              <a:gd name="connsiteY3" fmla="*/ 2263300 h 2263300"/>
              <a:gd name="connsiteX4" fmla="*/ 0 w 4076054"/>
              <a:gd name="connsiteY4" fmla="*/ 0 h 2263300"/>
              <a:gd name="connsiteX0" fmla="*/ 0 w 3985743"/>
              <a:gd name="connsiteY0" fmla="*/ 0 h 2263300"/>
              <a:gd name="connsiteX1" fmla="*/ 3985743 w 3985743"/>
              <a:gd name="connsiteY1" fmla="*/ 0 h 2263300"/>
              <a:gd name="connsiteX2" fmla="*/ 3551121 w 3985743"/>
              <a:gd name="connsiteY2" fmla="*/ 2263300 h 2263300"/>
              <a:gd name="connsiteX3" fmla="*/ 0 w 3985743"/>
              <a:gd name="connsiteY3" fmla="*/ 2263300 h 2263300"/>
              <a:gd name="connsiteX4" fmla="*/ 0 w 3985743"/>
              <a:gd name="connsiteY4" fmla="*/ 0 h 2263300"/>
              <a:gd name="connsiteX0" fmla="*/ 0 w 3985743"/>
              <a:gd name="connsiteY0" fmla="*/ 0 h 2263300"/>
              <a:gd name="connsiteX1" fmla="*/ 3985743 w 3985743"/>
              <a:gd name="connsiteY1" fmla="*/ 0 h 2263300"/>
              <a:gd name="connsiteX2" fmla="*/ 3568054 w 3985743"/>
              <a:gd name="connsiteY2" fmla="*/ 2263300 h 2263300"/>
              <a:gd name="connsiteX3" fmla="*/ 0 w 3985743"/>
              <a:gd name="connsiteY3" fmla="*/ 2263300 h 2263300"/>
              <a:gd name="connsiteX4" fmla="*/ 0 w 3985743"/>
              <a:gd name="connsiteY4" fmla="*/ 0 h 226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743" h="2263300">
                <a:moveTo>
                  <a:pt x="0" y="0"/>
                </a:moveTo>
                <a:lnTo>
                  <a:pt x="3985743" y="0"/>
                </a:lnTo>
                <a:lnTo>
                  <a:pt x="3568054" y="2263300"/>
                </a:lnTo>
                <a:lnTo>
                  <a:pt x="0" y="2263300"/>
                </a:lnTo>
                <a:lnTo>
                  <a:pt x="0" y="0"/>
                </a:lnTo>
                <a:close/>
              </a:path>
            </a:pathLst>
          </a:cu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sp>
        <p:nvSpPr>
          <p:cNvPr id="2" name="TextBox 1">
            <a:extLst>
              <a:ext uri="{FF2B5EF4-FFF2-40B4-BE49-F238E27FC236}">
                <a16:creationId xmlns:a16="http://schemas.microsoft.com/office/drawing/2014/main" id="{2733CBB0-B384-4E67-AC18-FE6D85C8906A}"/>
              </a:ext>
            </a:extLst>
          </p:cNvPr>
          <p:cNvSpPr txBox="1"/>
          <p:nvPr/>
        </p:nvSpPr>
        <p:spPr>
          <a:xfrm>
            <a:off x="1956708" y="1164317"/>
            <a:ext cx="11601450" cy="461665"/>
          </a:xfrm>
          <a:prstGeom prst="rect">
            <a:avLst/>
          </a:prstGeom>
          <a:noFill/>
          <a:ln>
            <a:solidFill>
              <a:schemeClr val="tx1"/>
            </a:solidFill>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cs typeface="Arial"/>
              </a:rPr>
              <a:t>Has access to order management and entitlement reports.</a:t>
            </a:r>
          </a:p>
        </p:txBody>
      </p:sp>
      <p:sp>
        <p:nvSpPr>
          <p:cNvPr id="4" name="TextBox 1">
            <a:extLst>
              <a:ext uri="{FF2B5EF4-FFF2-40B4-BE49-F238E27FC236}">
                <a16:creationId xmlns:a16="http://schemas.microsoft.com/office/drawing/2014/main" id="{36468A4B-FFAD-4DE3-CE80-8A89056873ED}"/>
              </a:ext>
            </a:extLst>
          </p:cNvPr>
          <p:cNvSpPr txBox="1"/>
          <p:nvPr/>
        </p:nvSpPr>
        <p:spPr>
          <a:xfrm>
            <a:off x="1945232" y="1915213"/>
            <a:ext cx="5707512" cy="5210781"/>
          </a:xfrm>
          <a:prstGeom prst="rect">
            <a:avLst/>
          </a:prstGeom>
          <a:noFill/>
          <a:ln>
            <a:solidFill>
              <a:schemeClr val="tx1"/>
            </a:solidFill>
          </a:ln>
          <a:effectLst>
            <a:glow rad="101600">
              <a:schemeClr val="accent1">
                <a:lumMod val="20000"/>
                <a:lumOff val="80000"/>
                <a:alpha val="60000"/>
              </a:schemeClr>
            </a:glow>
            <a:outerShdw blurRad="63500" sx="102000" sy="102000" algn="ctr" rotWithShape="0">
              <a:prstClr val="black">
                <a:alpha val="40000"/>
              </a:prstClr>
            </a:outerShdw>
          </a:effectLst>
        </p:spPr>
        <p:txBody>
          <a:bodyPr wrap="square" lIns="91440" tIns="45720" rIns="91440" bIns="45720" rtlCol="0" anchor="t">
            <a:spAutoFit/>
          </a:bodyPr>
          <a:lstStyle>
            <a:defPPr>
              <a:defRPr lang="en-US"/>
            </a:defPPr>
            <a:lvl1pPr marL="0" algn="l" defTabSz="343197" rtl="0" eaLnBrk="1" latinLnBrk="0" hangingPunct="1">
              <a:defRPr sz="1351" kern="1200">
                <a:solidFill>
                  <a:schemeClr val="tx1"/>
                </a:solidFill>
                <a:latin typeface="+mn-lt"/>
                <a:ea typeface="+mn-ea"/>
                <a:cs typeface="+mn-cs"/>
              </a:defRPr>
            </a:lvl1pPr>
            <a:lvl2pPr marL="343197" algn="l" defTabSz="343197" rtl="0" eaLnBrk="1" latinLnBrk="0" hangingPunct="1">
              <a:defRPr sz="1351" kern="1200">
                <a:solidFill>
                  <a:schemeClr val="tx1"/>
                </a:solidFill>
                <a:latin typeface="+mn-lt"/>
                <a:ea typeface="+mn-ea"/>
                <a:cs typeface="+mn-cs"/>
              </a:defRPr>
            </a:lvl2pPr>
            <a:lvl3pPr marL="686394" algn="l" defTabSz="343197" rtl="0" eaLnBrk="1" latinLnBrk="0" hangingPunct="1">
              <a:defRPr sz="1351" kern="1200">
                <a:solidFill>
                  <a:schemeClr val="tx1"/>
                </a:solidFill>
                <a:latin typeface="+mn-lt"/>
                <a:ea typeface="+mn-ea"/>
                <a:cs typeface="+mn-cs"/>
              </a:defRPr>
            </a:lvl3pPr>
            <a:lvl4pPr marL="1029590" algn="l" defTabSz="343197" rtl="0" eaLnBrk="1" latinLnBrk="0" hangingPunct="1">
              <a:defRPr sz="1351" kern="1200">
                <a:solidFill>
                  <a:schemeClr val="tx1"/>
                </a:solidFill>
                <a:latin typeface="+mn-lt"/>
                <a:ea typeface="+mn-ea"/>
                <a:cs typeface="+mn-cs"/>
              </a:defRPr>
            </a:lvl4pPr>
            <a:lvl5pPr marL="1372787" algn="l" defTabSz="343197" rtl="0" eaLnBrk="1" latinLnBrk="0" hangingPunct="1">
              <a:defRPr sz="1351" kern="1200">
                <a:solidFill>
                  <a:schemeClr val="tx1"/>
                </a:solidFill>
                <a:latin typeface="+mn-lt"/>
                <a:ea typeface="+mn-ea"/>
                <a:cs typeface="+mn-cs"/>
              </a:defRPr>
            </a:lvl5pPr>
            <a:lvl6pPr marL="1715984" algn="l" defTabSz="343197" rtl="0" eaLnBrk="1" latinLnBrk="0" hangingPunct="1">
              <a:defRPr sz="1351" kern="1200">
                <a:solidFill>
                  <a:schemeClr val="tx1"/>
                </a:solidFill>
                <a:latin typeface="+mn-lt"/>
                <a:ea typeface="+mn-ea"/>
                <a:cs typeface="+mn-cs"/>
              </a:defRPr>
            </a:lvl6pPr>
            <a:lvl7pPr marL="2059181" algn="l" defTabSz="343197" rtl="0" eaLnBrk="1" latinLnBrk="0" hangingPunct="1">
              <a:defRPr sz="1351" kern="1200">
                <a:solidFill>
                  <a:schemeClr val="tx1"/>
                </a:solidFill>
                <a:latin typeface="+mn-lt"/>
                <a:ea typeface="+mn-ea"/>
                <a:cs typeface="+mn-cs"/>
              </a:defRPr>
            </a:lvl7pPr>
            <a:lvl8pPr marL="2402377" algn="l" defTabSz="343197" rtl="0" eaLnBrk="1" latinLnBrk="0" hangingPunct="1">
              <a:defRPr sz="1351" kern="1200">
                <a:solidFill>
                  <a:schemeClr val="tx1"/>
                </a:solidFill>
                <a:latin typeface="+mn-lt"/>
                <a:ea typeface="+mn-ea"/>
                <a:cs typeface="+mn-cs"/>
              </a:defRPr>
            </a:lvl8pPr>
            <a:lvl9pPr marL="2745574" algn="l" defTabSz="343197" rtl="0" eaLnBrk="1" latinLnBrk="0" hangingPunct="1">
              <a:defRPr sz="1351"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44CF08A-C522-7C2A-62C0-A9ECE9E21471}"/>
              </a:ext>
            </a:extLst>
          </p:cNvPr>
          <p:cNvSpPr/>
          <p:nvPr/>
        </p:nvSpPr>
        <p:spPr>
          <a:xfrm>
            <a:off x="2056817" y="2033912"/>
            <a:ext cx="5457888" cy="4945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343197" rtl="0" eaLnBrk="1" latinLnBrk="0" hangingPunct="1">
              <a:defRPr sz="1351" kern="1200">
                <a:solidFill>
                  <a:schemeClr val="lt1"/>
                </a:solidFill>
                <a:latin typeface="+mn-lt"/>
                <a:ea typeface="+mn-ea"/>
                <a:cs typeface="+mn-cs"/>
              </a:defRPr>
            </a:lvl1pPr>
            <a:lvl2pPr marL="343197" algn="l" defTabSz="343197" rtl="0" eaLnBrk="1" latinLnBrk="0" hangingPunct="1">
              <a:defRPr sz="1351" kern="1200">
                <a:solidFill>
                  <a:schemeClr val="lt1"/>
                </a:solidFill>
                <a:latin typeface="+mn-lt"/>
                <a:ea typeface="+mn-ea"/>
                <a:cs typeface="+mn-cs"/>
              </a:defRPr>
            </a:lvl2pPr>
            <a:lvl3pPr marL="686394" algn="l" defTabSz="343197" rtl="0" eaLnBrk="1" latinLnBrk="0" hangingPunct="1">
              <a:defRPr sz="1351" kern="1200">
                <a:solidFill>
                  <a:schemeClr val="lt1"/>
                </a:solidFill>
                <a:latin typeface="+mn-lt"/>
                <a:ea typeface="+mn-ea"/>
                <a:cs typeface="+mn-cs"/>
              </a:defRPr>
            </a:lvl3pPr>
            <a:lvl4pPr marL="1029590" algn="l" defTabSz="343197" rtl="0" eaLnBrk="1" latinLnBrk="0" hangingPunct="1">
              <a:defRPr sz="1351" kern="1200">
                <a:solidFill>
                  <a:schemeClr val="lt1"/>
                </a:solidFill>
                <a:latin typeface="+mn-lt"/>
                <a:ea typeface="+mn-ea"/>
                <a:cs typeface="+mn-cs"/>
              </a:defRPr>
            </a:lvl4pPr>
            <a:lvl5pPr marL="1372787" algn="l" defTabSz="343197" rtl="0" eaLnBrk="1" latinLnBrk="0" hangingPunct="1">
              <a:defRPr sz="1351" kern="1200">
                <a:solidFill>
                  <a:schemeClr val="lt1"/>
                </a:solidFill>
                <a:latin typeface="+mn-lt"/>
                <a:ea typeface="+mn-ea"/>
                <a:cs typeface="+mn-cs"/>
              </a:defRPr>
            </a:lvl5pPr>
            <a:lvl6pPr marL="1715984" algn="l" defTabSz="343197" rtl="0" eaLnBrk="1" latinLnBrk="0" hangingPunct="1">
              <a:defRPr sz="1351" kern="1200">
                <a:solidFill>
                  <a:schemeClr val="lt1"/>
                </a:solidFill>
                <a:latin typeface="+mn-lt"/>
                <a:ea typeface="+mn-ea"/>
                <a:cs typeface="+mn-cs"/>
              </a:defRPr>
            </a:lvl6pPr>
            <a:lvl7pPr marL="2059181" algn="l" defTabSz="343197" rtl="0" eaLnBrk="1" latinLnBrk="0" hangingPunct="1">
              <a:defRPr sz="1351" kern="1200">
                <a:solidFill>
                  <a:schemeClr val="lt1"/>
                </a:solidFill>
                <a:latin typeface="+mn-lt"/>
                <a:ea typeface="+mn-ea"/>
                <a:cs typeface="+mn-cs"/>
              </a:defRPr>
            </a:lvl7pPr>
            <a:lvl8pPr marL="2402377" algn="l" defTabSz="343197" rtl="0" eaLnBrk="1" latinLnBrk="0" hangingPunct="1">
              <a:defRPr sz="1351" kern="1200">
                <a:solidFill>
                  <a:schemeClr val="lt1"/>
                </a:solidFill>
                <a:latin typeface="+mn-lt"/>
                <a:ea typeface="+mn-ea"/>
                <a:cs typeface="+mn-cs"/>
              </a:defRPr>
            </a:lvl8pPr>
            <a:lvl9pPr marL="2745574" algn="l" defTabSz="343197" rtl="0" eaLnBrk="1" latinLnBrk="0" hangingPunct="1">
              <a:defRPr sz="1351" kern="1200">
                <a:solidFill>
                  <a:schemeClr val="lt1"/>
                </a:solidFill>
                <a:latin typeface="+mn-lt"/>
                <a:ea typeface="+mn-ea"/>
                <a:cs typeface="+mn-cs"/>
              </a:defRPr>
            </a:lvl9pPr>
          </a:lstStyle>
          <a:p>
            <a:pPr marL="285750" indent="-285750">
              <a:buFont typeface="Arial" panose="020B0604020202020204" pitchFamily="34" charset="0"/>
              <a:buChar char="•"/>
            </a:pPr>
            <a:r>
              <a:rPr lang="en-US" sz="2800" b="1">
                <a:solidFill>
                  <a:schemeClr val="tx1"/>
                </a:solidFill>
                <a:latin typeface="Arial"/>
                <a:cs typeface="Arial"/>
              </a:rPr>
              <a:t>List of Materials</a:t>
            </a:r>
            <a:br>
              <a:rPr lang="en-US" sz="2800" b="1">
                <a:solidFill>
                  <a:schemeClr val="tx1"/>
                </a:solidFill>
                <a:latin typeface="Arial"/>
                <a:cs typeface="Arial"/>
              </a:rPr>
            </a:br>
            <a:endParaRPr lang="en-US" sz="2800" b="1">
              <a:solidFill>
                <a:schemeClr val="tx1"/>
              </a:solidFill>
              <a:latin typeface="Arial"/>
              <a:cs typeface="Arial"/>
            </a:endParaRPr>
          </a:p>
          <a:p>
            <a:pPr marL="285750" indent="-285750">
              <a:buFont typeface="Arial" panose="020B0604020202020204" pitchFamily="34" charset="0"/>
              <a:buChar char="•"/>
            </a:pPr>
            <a:r>
              <a:rPr lang="en-US" sz="2800" b="1">
                <a:solidFill>
                  <a:schemeClr val="tx1"/>
                </a:solidFill>
                <a:latin typeface="Arial"/>
                <a:cs typeface="Arial"/>
              </a:rPr>
              <a:t>Material Pricing Report</a:t>
            </a:r>
          </a:p>
          <a:p>
            <a:endParaRPr lang="en-US" sz="2800" b="1">
              <a:solidFill>
                <a:schemeClr val="tx1"/>
              </a:solidFill>
              <a:latin typeface="Arial"/>
              <a:cs typeface="Arial"/>
            </a:endParaRPr>
          </a:p>
          <a:p>
            <a:pPr marL="285750" indent="-285750">
              <a:buFont typeface="Arial" panose="020B0604020202020204" pitchFamily="34" charset="0"/>
              <a:buChar char="•"/>
            </a:pPr>
            <a:r>
              <a:rPr lang="en-US" sz="2800" b="1">
                <a:solidFill>
                  <a:schemeClr val="tx1"/>
                </a:solidFill>
                <a:latin typeface="Arial"/>
                <a:cs typeface="Arial"/>
              </a:rPr>
              <a:t>Entitlement/Bonus Summary Report</a:t>
            </a:r>
          </a:p>
          <a:p>
            <a:endParaRPr lang="en-US" sz="2800" b="1">
              <a:solidFill>
                <a:srgbClr val="FFFFF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a:solidFill>
                  <a:schemeClr val="tx1"/>
                </a:solidFill>
                <a:latin typeface="Arial"/>
                <a:cs typeface="Arial"/>
              </a:rPr>
              <a:t>Entitlement/Bonus Detail </a:t>
            </a:r>
            <a:br>
              <a:rPr lang="en-US" sz="2800" b="1">
                <a:latin typeface="Arial" panose="020B0604020202020204" pitchFamily="34" charset="0"/>
                <a:cs typeface="Arial" panose="020B0604020202020204" pitchFamily="34" charset="0"/>
              </a:rPr>
            </a:br>
            <a:r>
              <a:rPr lang="en-US" sz="2800" b="1">
                <a:solidFill>
                  <a:schemeClr val="tx1"/>
                </a:solidFill>
                <a:latin typeface="Arial"/>
                <a:cs typeface="Arial"/>
              </a:rPr>
              <a:t>Report</a:t>
            </a:r>
            <a:br>
              <a:rPr lang="en-US" sz="2800" b="1">
                <a:solidFill>
                  <a:schemeClr val="tx1"/>
                </a:solidFill>
                <a:latin typeface="Arial"/>
                <a:cs typeface="Arial"/>
              </a:rPr>
            </a:br>
            <a:endParaRPr lang="en-US" sz="2800" b="1">
              <a:solidFill>
                <a:schemeClr val="tx1"/>
              </a:solidFill>
              <a:latin typeface="Arial" panose="020B0604020202020204" pitchFamily="34" charset="0"/>
              <a:cs typeface="Arial" panose="020B0604020202020204" pitchFamily="34" charset="0"/>
            </a:endParaRPr>
          </a:p>
        </p:txBody>
      </p:sp>
      <p:sp>
        <p:nvSpPr>
          <p:cNvPr id="3" name="TextBox 1">
            <a:extLst>
              <a:ext uri="{FF2B5EF4-FFF2-40B4-BE49-F238E27FC236}">
                <a16:creationId xmlns:a16="http://schemas.microsoft.com/office/drawing/2014/main" id="{4592947F-26E9-DAB4-0A45-7E2EF046214E}"/>
              </a:ext>
            </a:extLst>
          </p:cNvPr>
          <p:cNvSpPr txBox="1"/>
          <p:nvPr/>
        </p:nvSpPr>
        <p:spPr>
          <a:xfrm>
            <a:off x="7850646" y="1915213"/>
            <a:ext cx="5707512" cy="5210781"/>
          </a:xfrm>
          <a:prstGeom prst="rect">
            <a:avLst/>
          </a:prstGeom>
          <a:noFill/>
          <a:ln>
            <a:solidFill>
              <a:schemeClr val="tx1"/>
            </a:solidFill>
          </a:ln>
          <a:effectLst>
            <a:glow rad="101600">
              <a:schemeClr val="accent1">
                <a:lumMod val="20000"/>
                <a:lumOff val="80000"/>
                <a:alpha val="60000"/>
              </a:schemeClr>
            </a:glow>
            <a:outerShdw blurRad="63500" sx="102000" sy="102000" algn="ctr" rotWithShape="0">
              <a:prstClr val="black">
                <a:alpha val="40000"/>
              </a:prstClr>
            </a:outerShdw>
          </a:effectLst>
        </p:spPr>
        <p:txBody>
          <a:bodyPr wrap="square" lIns="91440" tIns="45720" rIns="91440" bIns="45720" rtlCol="0" anchor="t">
            <a:spAutoFit/>
          </a:bodyPr>
          <a:lstStyle>
            <a:defPPr>
              <a:defRPr lang="en-US"/>
            </a:defPPr>
            <a:lvl1pPr marL="0" algn="l" defTabSz="343197" rtl="0" eaLnBrk="1" latinLnBrk="0" hangingPunct="1">
              <a:defRPr sz="1351" kern="1200">
                <a:solidFill>
                  <a:schemeClr val="tx1"/>
                </a:solidFill>
                <a:latin typeface="+mn-lt"/>
                <a:ea typeface="+mn-ea"/>
                <a:cs typeface="+mn-cs"/>
              </a:defRPr>
            </a:lvl1pPr>
            <a:lvl2pPr marL="343197" algn="l" defTabSz="343197" rtl="0" eaLnBrk="1" latinLnBrk="0" hangingPunct="1">
              <a:defRPr sz="1351" kern="1200">
                <a:solidFill>
                  <a:schemeClr val="tx1"/>
                </a:solidFill>
                <a:latin typeface="+mn-lt"/>
                <a:ea typeface="+mn-ea"/>
                <a:cs typeface="+mn-cs"/>
              </a:defRPr>
            </a:lvl2pPr>
            <a:lvl3pPr marL="686394" algn="l" defTabSz="343197" rtl="0" eaLnBrk="1" latinLnBrk="0" hangingPunct="1">
              <a:defRPr sz="1351" kern="1200">
                <a:solidFill>
                  <a:schemeClr val="tx1"/>
                </a:solidFill>
                <a:latin typeface="+mn-lt"/>
                <a:ea typeface="+mn-ea"/>
                <a:cs typeface="+mn-cs"/>
              </a:defRPr>
            </a:lvl3pPr>
            <a:lvl4pPr marL="1029590" algn="l" defTabSz="343197" rtl="0" eaLnBrk="1" latinLnBrk="0" hangingPunct="1">
              <a:defRPr sz="1351" kern="1200">
                <a:solidFill>
                  <a:schemeClr val="tx1"/>
                </a:solidFill>
                <a:latin typeface="+mn-lt"/>
                <a:ea typeface="+mn-ea"/>
                <a:cs typeface="+mn-cs"/>
              </a:defRPr>
            </a:lvl4pPr>
            <a:lvl5pPr marL="1372787" algn="l" defTabSz="343197" rtl="0" eaLnBrk="1" latinLnBrk="0" hangingPunct="1">
              <a:defRPr sz="1351" kern="1200">
                <a:solidFill>
                  <a:schemeClr val="tx1"/>
                </a:solidFill>
                <a:latin typeface="+mn-lt"/>
                <a:ea typeface="+mn-ea"/>
                <a:cs typeface="+mn-cs"/>
              </a:defRPr>
            </a:lvl5pPr>
            <a:lvl6pPr marL="1715984" algn="l" defTabSz="343197" rtl="0" eaLnBrk="1" latinLnBrk="0" hangingPunct="1">
              <a:defRPr sz="1351" kern="1200">
                <a:solidFill>
                  <a:schemeClr val="tx1"/>
                </a:solidFill>
                <a:latin typeface="+mn-lt"/>
                <a:ea typeface="+mn-ea"/>
                <a:cs typeface="+mn-cs"/>
              </a:defRPr>
            </a:lvl6pPr>
            <a:lvl7pPr marL="2059181" algn="l" defTabSz="343197" rtl="0" eaLnBrk="1" latinLnBrk="0" hangingPunct="1">
              <a:defRPr sz="1351" kern="1200">
                <a:solidFill>
                  <a:schemeClr val="tx1"/>
                </a:solidFill>
                <a:latin typeface="+mn-lt"/>
                <a:ea typeface="+mn-ea"/>
                <a:cs typeface="+mn-cs"/>
              </a:defRPr>
            </a:lvl7pPr>
            <a:lvl8pPr marL="2402377" algn="l" defTabSz="343197" rtl="0" eaLnBrk="1" latinLnBrk="0" hangingPunct="1">
              <a:defRPr sz="1351" kern="1200">
                <a:solidFill>
                  <a:schemeClr val="tx1"/>
                </a:solidFill>
                <a:latin typeface="+mn-lt"/>
                <a:ea typeface="+mn-ea"/>
                <a:cs typeface="+mn-cs"/>
              </a:defRPr>
            </a:lvl8pPr>
            <a:lvl9pPr marL="2745574" algn="l" defTabSz="343197" rtl="0" eaLnBrk="1" latinLnBrk="0" hangingPunct="1">
              <a:defRPr sz="1351"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A019EB4-2CE7-6C91-F82B-A96B06942897}"/>
              </a:ext>
            </a:extLst>
          </p:cNvPr>
          <p:cNvSpPr/>
          <p:nvPr/>
        </p:nvSpPr>
        <p:spPr>
          <a:xfrm>
            <a:off x="7975458" y="2033912"/>
            <a:ext cx="5457888" cy="4945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343197" rtl="0" eaLnBrk="1" latinLnBrk="0" hangingPunct="1">
              <a:defRPr sz="1351" kern="1200">
                <a:solidFill>
                  <a:schemeClr val="lt1"/>
                </a:solidFill>
                <a:latin typeface="+mn-lt"/>
                <a:ea typeface="+mn-ea"/>
                <a:cs typeface="+mn-cs"/>
              </a:defRPr>
            </a:lvl1pPr>
            <a:lvl2pPr marL="343197" algn="l" defTabSz="343197" rtl="0" eaLnBrk="1" latinLnBrk="0" hangingPunct="1">
              <a:defRPr sz="1351" kern="1200">
                <a:solidFill>
                  <a:schemeClr val="lt1"/>
                </a:solidFill>
                <a:latin typeface="+mn-lt"/>
                <a:ea typeface="+mn-ea"/>
                <a:cs typeface="+mn-cs"/>
              </a:defRPr>
            </a:lvl2pPr>
            <a:lvl3pPr marL="686394" algn="l" defTabSz="343197" rtl="0" eaLnBrk="1" latinLnBrk="0" hangingPunct="1">
              <a:defRPr sz="1351" kern="1200">
                <a:solidFill>
                  <a:schemeClr val="lt1"/>
                </a:solidFill>
                <a:latin typeface="+mn-lt"/>
                <a:ea typeface="+mn-ea"/>
                <a:cs typeface="+mn-cs"/>
              </a:defRPr>
            </a:lvl3pPr>
            <a:lvl4pPr marL="1029590" algn="l" defTabSz="343197" rtl="0" eaLnBrk="1" latinLnBrk="0" hangingPunct="1">
              <a:defRPr sz="1351" kern="1200">
                <a:solidFill>
                  <a:schemeClr val="lt1"/>
                </a:solidFill>
                <a:latin typeface="+mn-lt"/>
                <a:ea typeface="+mn-ea"/>
                <a:cs typeface="+mn-cs"/>
              </a:defRPr>
            </a:lvl4pPr>
            <a:lvl5pPr marL="1372787" algn="l" defTabSz="343197" rtl="0" eaLnBrk="1" latinLnBrk="0" hangingPunct="1">
              <a:defRPr sz="1351" kern="1200">
                <a:solidFill>
                  <a:schemeClr val="lt1"/>
                </a:solidFill>
                <a:latin typeface="+mn-lt"/>
                <a:ea typeface="+mn-ea"/>
                <a:cs typeface="+mn-cs"/>
              </a:defRPr>
            </a:lvl5pPr>
            <a:lvl6pPr marL="1715984" algn="l" defTabSz="343197" rtl="0" eaLnBrk="1" latinLnBrk="0" hangingPunct="1">
              <a:defRPr sz="1351" kern="1200">
                <a:solidFill>
                  <a:schemeClr val="lt1"/>
                </a:solidFill>
                <a:latin typeface="+mn-lt"/>
                <a:ea typeface="+mn-ea"/>
                <a:cs typeface="+mn-cs"/>
              </a:defRPr>
            </a:lvl6pPr>
            <a:lvl7pPr marL="2059181" algn="l" defTabSz="343197" rtl="0" eaLnBrk="1" latinLnBrk="0" hangingPunct="1">
              <a:defRPr sz="1351" kern="1200">
                <a:solidFill>
                  <a:schemeClr val="lt1"/>
                </a:solidFill>
                <a:latin typeface="+mn-lt"/>
                <a:ea typeface="+mn-ea"/>
                <a:cs typeface="+mn-cs"/>
              </a:defRPr>
            </a:lvl7pPr>
            <a:lvl8pPr marL="2402377" algn="l" defTabSz="343197" rtl="0" eaLnBrk="1" latinLnBrk="0" hangingPunct="1">
              <a:defRPr sz="1351" kern="1200">
                <a:solidFill>
                  <a:schemeClr val="lt1"/>
                </a:solidFill>
                <a:latin typeface="+mn-lt"/>
                <a:ea typeface="+mn-ea"/>
                <a:cs typeface="+mn-cs"/>
              </a:defRPr>
            </a:lvl8pPr>
            <a:lvl9pPr marL="2745574" algn="l" defTabSz="343197" rtl="0" eaLnBrk="1" latinLnBrk="0" hangingPunct="1">
              <a:defRPr sz="1351" kern="1200">
                <a:solidFill>
                  <a:schemeClr val="lt1"/>
                </a:solidFill>
                <a:latin typeface="+mn-lt"/>
                <a:ea typeface="+mn-ea"/>
                <a:cs typeface="+mn-cs"/>
              </a:defRPr>
            </a:lvl9pPr>
          </a:lstStyle>
          <a:p>
            <a:pPr marL="285750" indent="-285750">
              <a:buFont typeface="Arial" panose="020B0604020202020204" pitchFamily="34" charset="0"/>
              <a:buChar char="•"/>
            </a:pPr>
            <a:r>
              <a:rPr lang="en-US" sz="2800" b="1">
                <a:solidFill>
                  <a:schemeClr val="tx1"/>
                </a:solidFill>
                <a:latin typeface="Arial"/>
                <a:cs typeface="Arial"/>
              </a:rPr>
              <a:t>Domestic Ship-To Contacts Report </a:t>
            </a:r>
            <a:br>
              <a:rPr lang="en-US" sz="2800" b="1">
                <a:solidFill>
                  <a:schemeClr val="tx1"/>
                </a:solidFill>
                <a:latin typeface="Arial"/>
                <a:cs typeface="Arial"/>
              </a:rPr>
            </a:br>
            <a:endParaRPr lang="en-US" sz="2800" b="1">
              <a:solidFill>
                <a:schemeClr val="tx1"/>
              </a:solidFill>
              <a:latin typeface="Arial"/>
              <a:cs typeface="Arial"/>
            </a:endParaRPr>
          </a:p>
          <a:p>
            <a:pPr marL="285750" indent="-285750">
              <a:buFont typeface="Arial" panose="020B0604020202020204" pitchFamily="34" charset="0"/>
              <a:buChar char="•"/>
            </a:pPr>
            <a:r>
              <a:rPr lang="en-US" sz="2800" b="1">
                <a:solidFill>
                  <a:schemeClr val="tx1"/>
                </a:solidFill>
                <a:latin typeface="Arial"/>
                <a:cs typeface="Arial"/>
              </a:rPr>
              <a:t>Requisition Status Report</a:t>
            </a:r>
            <a:br>
              <a:rPr lang="en-US" sz="2800" b="1">
                <a:solidFill>
                  <a:schemeClr val="tx1"/>
                </a:solidFill>
                <a:latin typeface="Arial"/>
                <a:cs typeface="Arial"/>
              </a:rPr>
            </a:br>
            <a:endParaRPr lang="en-US" sz="2800" b="1">
              <a:solidFill>
                <a:srgbClr val="FFFFF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a:solidFill>
                  <a:schemeClr val="tx1"/>
                </a:solidFill>
                <a:latin typeface="Arial"/>
                <a:cs typeface="Arial"/>
              </a:rPr>
              <a:t>Redistribution/</a:t>
            </a:r>
            <a:r>
              <a:rPr lang="en-US" sz="2800" b="1" err="1">
                <a:solidFill>
                  <a:schemeClr val="tx1"/>
                </a:solidFill>
                <a:latin typeface="Arial"/>
                <a:cs typeface="Arial"/>
              </a:rPr>
              <a:t>Redonation</a:t>
            </a:r>
            <a:r>
              <a:rPr lang="en-US" sz="2800" b="1">
                <a:solidFill>
                  <a:schemeClr val="tx1"/>
                </a:solidFill>
                <a:latin typeface="Arial"/>
                <a:cs typeface="Arial"/>
              </a:rPr>
              <a:t> Detail Report</a:t>
            </a:r>
            <a:br>
              <a:rPr lang="en-US" sz="2800" b="1">
                <a:solidFill>
                  <a:schemeClr val="tx1"/>
                </a:solidFill>
                <a:latin typeface="Arial"/>
                <a:cs typeface="Arial"/>
              </a:rPr>
            </a:br>
            <a:endParaRPr lang="en-US" sz="2800" b="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a:solidFill>
                  <a:schemeClr val="tx1"/>
                </a:solidFill>
                <a:latin typeface="Arial"/>
                <a:cs typeface="Arial"/>
              </a:rPr>
              <a:t>Value of Commodities Received - RA Report</a:t>
            </a:r>
            <a:br>
              <a:rPr lang="en-US" sz="2800" b="1">
                <a:latin typeface="Arial"/>
                <a:cs typeface="Arial"/>
              </a:rPr>
            </a:br>
            <a:endParaRPr lang="en-US" sz="2800" b="1">
              <a:solidFill>
                <a:schemeClr val="tx1"/>
              </a:solidFill>
              <a:latin typeface="Arial"/>
              <a:cs typeface="Arial"/>
            </a:endParaRPr>
          </a:p>
        </p:txBody>
      </p:sp>
    </p:spTree>
    <p:extLst>
      <p:ext uri="{BB962C8B-B14F-4D97-AF65-F5344CB8AC3E}">
        <p14:creationId xmlns:p14="http://schemas.microsoft.com/office/powerpoint/2010/main" val="25353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txBox="1">
            <a:spLocks/>
          </p:cNvSpPr>
          <p:nvPr/>
        </p:nvSpPr>
        <p:spPr bwMode="gray">
          <a:xfrm>
            <a:off x="13747678" y="-172920"/>
            <a:ext cx="838199" cy="767687"/>
          </a:xfrm>
          <a:prstGeom prst="rect">
            <a:avLst/>
          </a:prstGeom>
        </p:spPr>
        <p:txBody>
          <a:bodyPr vert="horz" lIns="91440" tIns="45720" rIns="91440" bIns="45720" rtlCol="0" anchor="b"/>
          <a:lstStyle>
            <a:defPPr>
              <a:defRPr lang="id-ID"/>
            </a:defPPr>
            <a:lvl1pPr marL="0" algn="ctr" defTabSz="914400" rtl="0" eaLnBrk="1" latinLnBrk="0" hangingPunct="1">
              <a:defRPr sz="28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79449E-6FBB-2343-B3AE-D1EFA46A6E77}" type="slidenum">
              <a:rPr lang="en-US" smtClean="0">
                <a:latin typeface="Rockwell Light" panose="02040303020102020203" pitchFamily="18" charset="0"/>
              </a:rPr>
              <a:pPr/>
              <a:t>7</a:t>
            </a:fld>
            <a:endParaRPr lang="en-US">
              <a:latin typeface="Rockwell Light" panose="02040303020102020203" pitchFamily="18" charset="0"/>
            </a:endParaRPr>
          </a:p>
        </p:txBody>
      </p:sp>
      <p:sp>
        <p:nvSpPr>
          <p:cNvPr id="19" name="Slide Number Placeholder 18">
            <a:extLst>
              <a:ext uri="{FF2B5EF4-FFF2-40B4-BE49-F238E27FC236}">
                <a16:creationId xmlns:a16="http://schemas.microsoft.com/office/drawing/2014/main" id="{9483B8D0-54A7-43D4-8507-FDB50B3EF945}"/>
              </a:ext>
            </a:extLst>
          </p:cNvPr>
          <p:cNvSpPr>
            <a:spLocks noGrp="1"/>
          </p:cNvSpPr>
          <p:nvPr>
            <p:ph type="sldNum" sz="quarter" idx="14"/>
          </p:nvPr>
        </p:nvSpPr>
        <p:spPr/>
        <p:txBody>
          <a:bodyPr/>
          <a:lstStyle/>
          <a:p>
            <a:fld id="{4179449E-6FBB-2343-B3AE-D1EFA46A6E77}" type="slidenum">
              <a:rPr lang="en-US" smtClean="0"/>
              <a:pPr/>
              <a:t>7</a:t>
            </a:fld>
            <a:endParaRPr lang="en-US"/>
          </a:p>
        </p:txBody>
      </p:sp>
      <p:sp>
        <p:nvSpPr>
          <p:cNvPr id="29" name="Text Placeholder 28">
            <a:extLst>
              <a:ext uri="{FF2B5EF4-FFF2-40B4-BE49-F238E27FC236}">
                <a16:creationId xmlns:a16="http://schemas.microsoft.com/office/drawing/2014/main" id="{38B13575-907B-0044-BC77-062B95D4D691}"/>
              </a:ext>
            </a:extLst>
          </p:cNvPr>
          <p:cNvSpPr>
            <a:spLocks noGrp="1"/>
          </p:cNvSpPr>
          <p:nvPr>
            <p:ph type="body" sz="quarter" idx="10"/>
          </p:nvPr>
        </p:nvSpPr>
        <p:spPr/>
        <p:txBody>
          <a:bodyPr lIns="91440" tIns="45720" rIns="91440" bIns="45720" anchor="t">
            <a:noAutofit/>
          </a:bodyPr>
          <a:lstStyle/>
          <a:p>
            <a:r>
              <a:rPr lang="en-US">
                <a:solidFill>
                  <a:srgbClr val="7030A0"/>
                </a:solidFill>
                <a:latin typeface="Arial"/>
                <a:cs typeface="Arial"/>
              </a:rPr>
              <a:t>WBSCM View Only-SDA (for ESCs)</a:t>
            </a:r>
            <a:endParaRPr lang="en-US">
              <a:solidFill>
                <a:srgbClr val="7030A0"/>
              </a:solidFill>
            </a:endParaRPr>
          </a:p>
          <a:p>
            <a:endParaRPr lang="en-US"/>
          </a:p>
        </p:txBody>
      </p:sp>
      <p:sp>
        <p:nvSpPr>
          <p:cNvPr id="16" name="Rectangle 15">
            <a:extLst>
              <a:ext uri="{FF2B5EF4-FFF2-40B4-BE49-F238E27FC236}">
                <a16:creationId xmlns:a16="http://schemas.microsoft.com/office/drawing/2014/main" id="{0085E91B-02E1-C946-975D-A4D658D887D4}"/>
              </a:ext>
            </a:extLst>
          </p:cNvPr>
          <p:cNvSpPr/>
          <p:nvPr/>
        </p:nvSpPr>
        <p:spPr>
          <a:xfrm rot="16200000">
            <a:off x="-3280681" y="3900085"/>
            <a:ext cx="7917210" cy="741820"/>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sp>
        <p:nvSpPr>
          <p:cNvPr id="20" name="Rectangle 19">
            <a:extLst>
              <a:ext uri="{FF2B5EF4-FFF2-40B4-BE49-F238E27FC236}">
                <a16:creationId xmlns:a16="http://schemas.microsoft.com/office/drawing/2014/main" id="{AC7B8526-D9D6-B74F-BB95-DBFA92360675}"/>
              </a:ext>
            </a:extLst>
          </p:cNvPr>
          <p:cNvSpPr/>
          <p:nvPr/>
        </p:nvSpPr>
        <p:spPr>
          <a:xfrm rot="16200000">
            <a:off x="-3743705" y="3843916"/>
            <a:ext cx="8051460" cy="373410"/>
          </a:xfrm>
          <a:prstGeom prst="rect">
            <a:avLst/>
          </a:prstGeom>
          <a:solidFill>
            <a:srgbClr val="EF4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sp>
        <p:nvSpPr>
          <p:cNvPr id="21" name="Rectangle 17">
            <a:extLst>
              <a:ext uri="{FF2B5EF4-FFF2-40B4-BE49-F238E27FC236}">
                <a16:creationId xmlns:a16="http://schemas.microsoft.com/office/drawing/2014/main" id="{D10B268A-7C2A-034C-8553-FC3B0C060CCE}"/>
              </a:ext>
            </a:extLst>
          </p:cNvPr>
          <p:cNvSpPr/>
          <p:nvPr/>
        </p:nvSpPr>
        <p:spPr>
          <a:xfrm rot="5400000">
            <a:off x="-1963323" y="2266404"/>
            <a:ext cx="5180788" cy="647981"/>
          </a:xfrm>
          <a:custGeom>
            <a:avLst/>
            <a:gdLst>
              <a:gd name="connsiteX0" fmla="*/ 0 w 4076054"/>
              <a:gd name="connsiteY0" fmla="*/ 0 h 2263300"/>
              <a:gd name="connsiteX1" fmla="*/ 4076054 w 4076054"/>
              <a:gd name="connsiteY1" fmla="*/ 0 h 2263300"/>
              <a:gd name="connsiteX2" fmla="*/ 4076054 w 4076054"/>
              <a:gd name="connsiteY2" fmla="*/ 2263300 h 2263300"/>
              <a:gd name="connsiteX3" fmla="*/ 0 w 4076054"/>
              <a:gd name="connsiteY3" fmla="*/ 2263300 h 2263300"/>
              <a:gd name="connsiteX4" fmla="*/ 0 w 4076054"/>
              <a:gd name="connsiteY4" fmla="*/ 0 h 2263300"/>
              <a:gd name="connsiteX0" fmla="*/ 0 w 4076054"/>
              <a:gd name="connsiteY0" fmla="*/ 0 h 2263300"/>
              <a:gd name="connsiteX1" fmla="*/ 4076054 w 4076054"/>
              <a:gd name="connsiteY1" fmla="*/ 0 h 2263300"/>
              <a:gd name="connsiteX2" fmla="*/ 3551121 w 4076054"/>
              <a:gd name="connsiteY2" fmla="*/ 2263300 h 2263300"/>
              <a:gd name="connsiteX3" fmla="*/ 0 w 4076054"/>
              <a:gd name="connsiteY3" fmla="*/ 2263300 h 2263300"/>
              <a:gd name="connsiteX4" fmla="*/ 0 w 4076054"/>
              <a:gd name="connsiteY4" fmla="*/ 0 h 2263300"/>
              <a:gd name="connsiteX0" fmla="*/ 0 w 3985743"/>
              <a:gd name="connsiteY0" fmla="*/ 0 h 2263300"/>
              <a:gd name="connsiteX1" fmla="*/ 3985743 w 3985743"/>
              <a:gd name="connsiteY1" fmla="*/ 0 h 2263300"/>
              <a:gd name="connsiteX2" fmla="*/ 3551121 w 3985743"/>
              <a:gd name="connsiteY2" fmla="*/ 2263300 h 2263300"/>
              <a:gd name="connsiteX3" fmla="*/ 0 w 3985743"/>
              <a:gd name="connsiteY3" fmla="*/ 2263300 h 2263300"/>
              <a:gd name="connsiteX4" fmla="*/ 0 w 3985743"/>
              <a:gd name="connsiteY4" fmla="*/ 0 h 2263300"/>
              <a:gd name="connsiteX0" fmla="*/ 0 w 3985743"/>
              <a:gd name="connsiteY0" fmla="*/ 0 h 2263300"/>
              <a:gd name="connsiteX1" fmla="*/ 3985743 w 3985743"/>
              <a:gd name="connsiteY1" fmla="*/ 0 h 2263300"/>
              <a:gd name="connsiteX2" fmla="*/ 3568054 w 3985743"/>
              <a:gd name="connsiteY2" fmla="*/ 2263300 h 2263300"/>
              <a:gd name="connsiteX3" fmla="*/ 0 w 3985743"/>
              <a:gd name="connsiteY3" fmla="*/ 2263300 h 2263300"/>
              <a:gd name="connsiteX4" fmla="*/ 0 w 3985743"/>
              <a:gd name="connsiteY4" fmla="*/ 0 h 226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743" h="2263300">
                <a:moveTo>
                  <a:pt x="0" y="0"/>
                </a:moveTo>
                <a:lnTo>
                  <a:pt x="3985743" y="0"/>
                </a:lnTo>
                <a:lnTo>
                  <a:pt x="3568054" y="2263300"/>
                </a:lnTo>
                <a:lnTo>
                  <a:pt x="0" y="2263300"/>
                </a:lnTo>
                <a:lnTo>
                  <a:pt x="0" y="0"/>
                </a:lnTo>
                <a:close/>
              </a:path>
            </a:pathLst>
          </a:cu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sp>
        <p:nvSpPr>
          <p:cNvPr id="3" name="TextBox 2">
            <a:extLst>
              <a:ext uri="{FF2B5EF4-FFF2-40B4-BE49-F238E27FC236}">
                <a16:creationId xmlns:a16="http://schemas.microsoft.com/office/drawing/2014/main" id="{0A8D8240-00C7-BBF8-E078-FAA3EAC7C315}"/>
              </a:ext>
            </a:extLst>
          </p:cNvPr>
          <p:cNvSpPr txBox="1"/>
          <p:nvPr/>
        </p:nvSpPr>
        <p:spPr>
          <a:xfrm>
            <a:off x="1598869" y="2053759"/>
            <a:ext cx="5846057" cy="5963299"/>
          </a:xfrm>
          <a:prstGeom prst="rect">
            <a:avLst/>
          </a:prstGeom>
          <a:noFill/>
          <a:ln>
            <a:solidFill>
              <a:schemeClr val="tx1"/>
            </a:solidFill>
          </a:ln>
          <a:effectLst>
            <a:glow rad="101600">
              <a:schemeClr val="accent1">
                <a:lumMod val="20000"/>
                <a:lumOff val="80000"/>
                <a:alpha val="60000"/>
              </a:schemeClr>
            </a:glow>
            <a:outerShdw blurRad="63500" sx="102000" sy="102000" algn="ctr" rotWithShape="0">
              <a:prstClr val="black">
                <a:alpha val="40000"/>
              </a:prstClr>
            </a:outerShdw>
          </a:effectLst>
        </p:spPr>
        <p:txBody>
          <a:bodyPr wrap="square" lIns="91440" tIns="45720" rIns="91440" bIns="45720" rtlCol="0" anchor="t">
            <a:spAutoFit/>
          </a:bodyPr>
          <a:lstStyle/>
          <a:p>
            <a:endParaRPr lang="en-US">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br>
              <a:rPr lang="en-US" sz="1600" u="sng">
                <a:latin typeface="Arial" panose="020B0604020202020204" pitchFamily="34" charset="0"/>
                <a:cs typeface="Arial" panose="020B0604020202020204" pitchFamily="34" charset="0"/>
              </a:rPr>
            </a:br>
            <a:endParaRPr lang="en-US" sz="1600" u="sng">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DC883C7-6F5F-8E72-8A9A-4FD227A6F4B3}"/>
              </a:ext>
            </a:extLst>
          </p:cNvPr>
          <p:cNvSpPr/>
          <p:nvPr/>
        </p:nvSpPr>
        <p:spPr>
          <a:xfrm>
            <a:off x="1696599" y="2144749"/>
            <a:ext cx="5624142" cy="57485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2300" b="1">
                <a:solidFill>
                  <a:schemeClr val="tx1"/>
                </a:solidFill>
                <a:latin typeface="Arial"/>
                <a:cs typeface="Arial"/>
              </a:rPr>
              <a:t>Domestic Price Support Report</a:t>
            </a:r>
            <a:br>
              <a:rPr lang="en-US" sz="2300" b="1">
                <a:latin typeface="Arial" panose="020B0604020202020204" pitchFamily="34" charset="0"/>
                <a:cs typeface="Arial" panose="020B0604020202020204" pitchFamily="34" charset="0"/>
              </a:rPr>
            </a:br>
            <a:endParaRPr lang="en-US" sz="2300" b="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300" b="1">
                <a:solidFill>
                  <a:schemeClr val="tx1"/>
                </a:solidFill>
                <a:latin typeface="Arial"/>
                <a:cs typeface="Arial"/>
              </a:rPr>
              <a:t>Domestic Ship-To Contacts Report</a:t>
            </a:r>
            <a:br>
              <a:rPr lang="en-US" sz="2300" b="1">
                <a:latin typeface="Arial" panose="020B0604020202020204" pitchFamily="34" charset="0"/>
                <a:cs typeface="Arial" panose="020B0604020202020204" pitchFamily="34" charset="0"/>
              </a:rPr>
            </a:br>
            <a:endParaRPr lang="en-US" sz="2300" b="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300" b="1">
                <a:solidFill>
                  <a:schemeClr val="tx1"/>
                </a:solidFill>
                <a:latin typeface="Arial"/>
                <a:cs typeface="Arial"/>
              </a:rPr>
              <a:t>Entitlement/Bonus Summary Report</a:t>
            </a:r>
            <a:br>
              <a:rPr lang="en-US" sz="2300" b="1">
                <a:latin typeface="Arial" panose="020B0604020202020204" pitchFamily="34" charset="0"/>
                <a:cs typeface="Arial" panose="020B0604020202020204" pitchFamily="34" charset="0"/>
              </a:rPr>
            </a:br>
            <a:endParaRPr lang="en-US" sz="2300" b="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300" b="1">
                <a:solidFill>
                  <a:schemeClr val="tx1"/>
                </a:solidFill>
                <a:latin typeface="Arial"/>
                <a:cs typeface="Arial"/>
              </a:rPr>
              <a:t>List of Materials</a:t>
            </a:r>
            <a:br>
              <a:rPr lang="en-US" sz="2300" b="1">
                <a:latin typeface="Arial" panose="020B0604020202020204" pitchFamily="34" charset="0"/>
                <a:cs typeface="Arial" panose="020B0604020202020204" pitchFamily="34" charset="0"/>
              </a:rPr>
            </a:br>
            <a:endParaRPr lang="en-US" sz="2300" b="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300" b="1">
                <a:solidFill>
                  <a:schemeClr val="tx1"/>
                </a:solidFill>
                <a:latin typeface="Arial"/>
                <a:cs typeface="Arial"/>
              </a:rPr>
              <a:t>Material Outlay Report</a:t>
            </a:r>
            <a:br>
              <a:rPr lang="en-US" sz="2300" b="1">
                <a:latin typeface="Arial" panose="020B0604020202020204" pitchFamily="34" charset="0"/>
                <a:cs typeface="Arial" panose="020B0604020202020204" pitchFamily="34" charset="0"/>
              </a:rPr>
            </a:br>
            <a:endParaRPr lang="en-US" sz="2300" b="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300" b="1">
                <a:solidFill>
                  <a:schemeClr val="tx1"/>
                </a:solidFill>
                <a:latin typeface="Arial"/>
                <a:cs typeface="Arial"/>
              </a:rPr>
              <a:t>Material Pricing Report</a:t>
            </a:r>
            <a:br>
              <a:rPr lang="en-US" sz="2300" b="1">
                <a:solidFill>
                  <a:schemeClr val="tx1"/>
                </a:solidFill>
                <a:latin typeface="Arial"/>
                <a:cs typeface="Arial"/>
              </a:rPr>
            </a:br>
            <a:endParaRPr lang="en-US" sz="2300" b="1">
              <a:solidFill>
                <a:schemeClr val="tx1"/>
              </a:solidFill>
              <a:latin typeface="Arial"/>
              <a:cs typeface="Arial"/>
            </a:endParaRPr>
          </a:p>
          <a:p>
            <a:pPr marL="285750" indent="-285750">
              <a:buFont typeface="Arial" panose="020B0604020202020204" pitchFamily="34" charset="0"/>
              <a:buChar char="•"/>
            </a:pPr>
            <a:r>
              <a:rPr lang="en-US" sz="2300" b="1">
                <a:solidFill>
                  <a:schemeClr val="tx1"/>
                </a:solidFill>
                <a:latin typeface="Arial"/>
                <a:cs typeface="Arial"/>
              </a:rPr>
              <a:t>Order Status Report</a:t>
            </a:r>
            <a:endParaRPr lang="en-US" sz="2300" b="1">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48D03AD-A49E-FF59-2699-CA3721A6C46F}"/>
              </a:ext>
            </a:extLst>
          </p:cNvPr>
          <p:cNvSpPr txBox="1"/>
          <p:nvPr/>
        </p:nvSpPr>
        <p:spPr>
          <a:xfrm>
            <a:off x="1599869" y="1236156"/>
            <a:ext cx="11980591" cy="461665"/>
          </a:xfrm>
          <a:prstGeom prst="rect">
            <a:avLst/>
          </a:prstGeom>
          <a:noFill/>
          <a:ln>
            <a:solidFill>
              <a:schemeClr val="tx1"/>
            </a:solidFill>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cs typeface="Arial"/>
              </a:rPr>
              <a:t>Has TDA-level access to order management, material pricing, and entitlement reports.</a:t>
            </a:r>
            <a:endParaRPr lang="en-US" sz="24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48285D1-C7A2-1983-C005-2DC2F72E8AB7}"/>
              </a:ext>
            </a:extLst>
          </p:cNvPr>
          <p:cNvSpPr txBox="1"/>
          <p:nvPr/>
        </p:nvSpPr>
        <p:spPr>
          <a:xfrm>
            <a:off x="7734403" y="2053759"/>
            <a:ext cx="5846057" cy="5963299"/>
          </a:xfrm>
          <a:prstGeom prst="rect">
            <a:avLst/>
          </a:prstGeom>
          <a:noFill/>
          <a:ln>
            <a:solidFill>
              <a:schemeClr val="tx1"/>
            </a:solidFill>
          </a:ln>
          <a:effectLst>
            <a:glow rad="101600">
              <a:schemeClr val="accent1">
                <a:lumMod val="20000"/>
                <a:lumOff val="80000"/>
                <a:alpha val="60000"/>
              </a:schemeClr>
            </a:glow>
            <a:outerShdw blurRad="63500" sx="102000" sy="102000" algn="ctr" rotWithShape="0">
              <a:prstClr val="black">
                <a:alpha val="40000"/>
              </a:prstClr>
            </a:outerShdw>
          </a:effectLst>
        </p:spPr>
        <p:txBody>
          <a:bodyPr wrap="square" rtlCol="0">
            <a:spAutoFit/>
          </a:bodyPr>
          <a:lstStyle/>
          <a:p>
            <a:endParaRPr lang="en-US">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a:p>
            <a:endParaRPr lang="en-US" sz="1600" u="sng">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3C9C4CC-064E-C502-B649-438D47B291CA}"/>
              </a:ext>
            </a:extLst>
          </p:cNvPr>
          <p:cNvSpPr/>
          <p:nvPr/>
        </p:nvSpPr>
        <p:spPr>
          <a:xfrm>
            <a:off x="7850858" y="2144750"/>
            <a:ext cx="5593231" cy="57485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2300" b="1">
                <a:solidFill>
                  <a:schemeClr val="tx1"/>
                </a:solidFill>
                <a:latin typeface="Arial"/>
                <a:cs typeface="Arial"/>
              </a:rPr>
              <a:t>Processing Status Report</a:t>
            </a:r>
            <a:br>
              <a:rPr lang="en-US" sz="2300" b="1">
                <a:latin typeface="Arial" panose="020B0604020202020204" pitchFamily="34" charset="0"/>
                <a:cs typeface="Arial" panose="020B0604020202020204" pitchFamily="34" charset="0"/>
              </a:rPr>
            </a:br>
            <a:endParaRPr lang="en-US" sz="2300" b="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300" b="1">
                <a:solidFill>
                  <a:schemeClr val="tx1"/>
                </a:solidFill>
                <a:latin typeface="Arial"/>
                <a:cs typeface="Arial"/>
              </a:rPr>
              <a:t>RA Entitlement/Bonus Detail Report</a:t>
            </a:r>
            <a:br>
              <a:rPr lang="en-US" sz="2300" b="1">
                <a:latin typeface="Arial" panose="020B0604020202020204" pitchFamily="34" charset="0"/>
                <a:cs typeface="Arial" panose="020B0604020202020204" pitchFamily="34" charset="0"/>
              </a:rPr>
            </a:br>
            <a:endParaRPr lang="en-US" sz="2300" b="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300" b="1">
                <a:solidFill>
                  <a:schemeClr val="tx1"/>
                </a:solidFill>
                <a:latin typeface="Arial"/>
                <a:cs typeface="Arial"/>
              </a:rPr>
              <a:t>Received Shipment Report</a:t>
            </a:r>
            <a:br>
              <a:rPr lang="en-US" sz="2300" b="1">
                <a:latin typeface="Arial" panose="020B0604020202020204" pitchFamily="34" charset="0"/>
                <a:cs typeface="Arial" panose="020B0604020202020204" pitchFamily="34" charset="0"/>
              </a:rPr>
            </a:br>
            <a:endParaRPr lang="en-US" sz="2300" b="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300" b="1">
                <a:solidFill>
                  <a:schemeClr val="tx1"/>
                </a:solidFill>
                <a:latin typeface="Arial"/>
                <a:cs typeface="Arial"/>
              </a:rPr>
              <a:t>Redistribution/</a:t>
            </a:r>
            <a:r>
              <a:rPr lang="en-US" sz="2300" b="1" err="1">
                <a:solidFill>
                  <a:schemeClr val="tx1"/>
                </a:solidFill>
                <a:latin typeface="Arial"/>
                <a:cs typeface="Arial"/>
              </a:rPr>
              <a:t>Redonation</a:t>
            </a:r>
            <a:r>
              <a:rPr lang="en-US" sz="2300" b="1">
                <a:solidFill>
                  <a:schemeClr val="tx1"/>
                </a:solidFill>
                <a:latin typeface="Arial"/>
                <a:cs typeface="Arial"/>
              </a:rPr>
              <a:t> Detail Report</a:t>
            </a:r>
            <a:br>
              <a:rPr lang="en-US" sz="2300" b="1">
                <a:latin typeface="Arial" panose="020B0604020202020204" pitchFamily="34" charset="0"/>
                <a:cs typeface="Arial" panose="020B0604020202020204" pitchFamily="34" charset="0"/>
              </a:rPr>
            </a:br>
            <a:endParaRPr lang="en-US" sz="2300" b="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300" b="1">
                <a:solidFill>
                  <a:schemeClr val="tx1"/>
                </a:solidFill>
                <a:latin typeface="Arial"/>
                <a:cs typeface="Arial"/>
              </a:rPr>
              <a:t>Requisition Status Report</a:t>
            </a:r>
            <a:br>
              <a:rPr lang="en-US" sz="2300" b="1">
                <a:latin typeface="Arial" panose="020B0604020202020204" pitchFamily="34" charset="0"/>
                <a:cs typeface="Arial" panose="020B0604020202020204" pitchFamily="34" charset="0"/>
              </a:rPr>
            </a:br>
            <a:endParaRPr lang="en-US" sz="2300" b="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300" b="1">
                <a:solidFill>
                  <a:schemeClr val="tx1"/>
                </a:solidFill>
                <a:latin typeface="Arial"/>
                <a:cs typeface="Arial"/>
              </a:rPr>
              <a:t>SDA Entitlement/Bonus Detail Report</a:t>
            </a:r>
          </a:p>
        </p:txBody>
      </p:sp>
    </p:spTree>
    <p:extLst>
      <p:ext uri="{BB962C8B-B14F-4D97-AF65-F5344CB8AC3E}">
        <p14:creationId xmlns:p14="http://schemas.microsoft.com/office/powerpoint/2010/main" val="70162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6986E2-009F-44EE-B4C0-FFFFDCC8491B}"/>
              </a:ext>
            </a:extLst>
          </p:cNvPr>
          <p:cNvSpPr>
            <a:spLocks noGrp="1"/>
          </p:cNvSpPr>
          <p:nvPr>
            <p:ph type="sldNum" sz="quarter" idx="10"/>
          </p:nvPr>
        </p:nvSpPr>
        <p:spPr/>
        <p:txBody>
          <a:bodyPr/>
          <a:lstStyle/>
          <a:p>
            <a:fld id="{4179449E-6FBB-2343-B3AE-D1EFA46A6E77}" type="slidenum">
              <a:rPr lang="en-US" smtClean="0"/>
              <a:pPr/>
              <a:t>8</a:t>
            </a:fld>
            <a:endParaRPr lang="en-US"/>
          </a:p>
        </p:txBody>
      </p:sp>
      <p:sp>
        <p:nvSpPr>
          <p:cNvPr id="4" name="Text Placeholder 3">
            <a:extLst>
              <a:ext uri="{FF2B5EF4-FFF2-40B4-BE49-F238E27FC236}">
                <a16:creationId xmlns:a16="http://schemas.microsoft.com/office/drawing/2014/main" id="{B9F23A12-2537-4E48-B70B-E9B6E9CB5EE8}"/>
              </a:ext>
            </a:extLst>
          </p:cNvPr>
          <p:cNvSpPr>
            <a:spLocks noGrp="1"/>
          </p:cNvSpPr>
          <p:nvPr>
            <p:ph type="body" sz="quarter" idx="11"/>
          </p:nvPr>
        </p:nvSpPr>
        <p:spPr/>
        <p:txBody>
          <a:bodyPr/>
          <a:lstStyle/>
          <a:p>
            <a:r>
              <a:rPr lang="en-US">
                <a:solidFill>
                  <a:srgbClr val="EF4B25"/>
                </a:solidFill>
              </a:rPr>
              <a:t>CONTACT</a:t>
            </a:r>
          </a:p>
        </p:txBody>
      </p:sp>
      <p:sp>
        <p:nvSpPr>
          <p:cNvPr id="38" name="Text Placeholder 37">
            <a:extLst>
              <a:ext uri="{FF2B5EF4-FFF2-40B4-BE49-F238E27FC236}">
                <a16:creationId xmlns:a16="http://schemas.microsoft.com/office/drawing/2014/main" id="{64C29CA5-74D5-624C-AF9D-CD2FD734B937}"/>
              </a:ext>
            </a:extLst>
          </p:cNvPr>
          <p:cNvSpPr>
            <a:spLocks noGrp="1"/>
          </p:cNvSpPr>
          <p:nvPr>
            <p:ph type="body" sz="quarter" idx="15"/>
          </p:nvPr>
        </p:nvSpPr>
        <p:spPr>
          <a:xfrm>
            <a:off x="2932450" y="1727140"/>
            <a:ext cx="9629319" cy="1248378"/>
          </a:xfrm>
        </p:spPr>
        <p:txBody>
          <a:bodyPr lIns="91440" tIns="45720" rIns="91440" bIns="45720" anchor="t"/>
          <a:lstStyle/>
          <a:p>
            <a:r>
              <a:rPr lang="en-US" dirty="0"/>
              <a:t>Diana Chavarria</a:t>
            </a:r>
          </a:p>
          <a:p>
            <a:r>
              <a:rPr lang="en-US" dirty="0"/>
              <a:t>Diana.Chavarria@esc15.net</a:t>
            </a:r>
          </a:p>
        </p:txBody>
      </p:sp>
      <p:sp>
        <p:nvSpPr>
          <p:cNvPr id="8" name="Text Placeholder 7">
            <a:extLst>
              <a:ext uri="{FF2B5EF4-FFF2-40B4-BE49-F238E27FC236}">
                <a16:creationId xmlns:a16="http://schemas.microsoft.com/office/drawing/2014/main" id="{FC2C3C9F-8D48-4B79-A98A-36F0409CC193}"/>
              </a:ext>
            </a:extLst>
          </p:cNvPr>
          <p:cNvSpPr>
            <a:spLocks noGrp="1"/>
          </p:cNvSpPr>
          <p:nvPr>
            <p:ph type="body" sz="quarter" idx="18"/>
          </p:nvPr>
        </p:nvSpPr>
        <p:spPr>
          <a:xfrm>
            <a:off x="2969520" y="3303919"/>
            <a:ext cx="11246836" cy="591670"/>
          </a:xfrm>
        </p:spPr>
        <p:txBody>
          <a:bodyPr/>
          <a:lstStyle/>
          <a:p>
            <a:r>
              <a:rPr lang="en-US" sz="2800"/>
              <a:t>https://squaremeals.org/Programs/FDPWBSCMTransitionProject.aspx</a:t>
            </a:r>
          </a:p>
        </p:txBody>
      </p:sp>
      <p:sp>
        <p:nvSpPr>
          <p:cNvPr id="22" name="Freeform 289">
            <a:extLst>
              <a:ext uri="{FF2B5EF4-FFF2-40B4-BE49-F238E27FC236}">
                <a16:creationId xmlns:a16="http://schemas.microsoft.com/office/drawing/2014/main" id="{AABAA332-52A6-5948-9B38-F0189BFD0794}"/>
              </a:ext>
            </a:extLst>
          </p:cNvPr>
          <p:cNvSpPr>
            <a:spLocks noEditPoints="1"/>
          </p:cNvSpPr>
          <p:nvPr/>
        </p:nvSpPr>
        <p:spPr bwMode="auto">
          <a:xfrm>
            <a:off x="1489731" y="1949380"/>
            <a:ext cx="745423" cy="572569"/>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rgbClr val="EF4B25"/>
          </a:solidFill>
          <a:ln>
            <a:solidFill>
              <a:srgbClr val="EF4B25"/>
            </a:solidFill>
          </a:ln>
          <a:effectLst/>
        </p:spPr>
        <p:txBody>
          <a:bodyPr vert="horz" wrap="square" lIns="91440" tIns="45720" rIns="91440" bIns="45720" numCol="1" anchor="t" anchorCtr="0" compatLnSpc="1">
            <a:prstTxWarp prst="textNoShape">
              <a:avLst/>
            </a:prstTxWarp>
          </a:bodyPr>
          <a:lstStyle/>
          <a:p>
            <a:endParaRPr lang="en-US">
              <a:latin typeface="Rockwell Light" panose="02040303020102020203" pitchFamily="18" charset="0"/>
            </a:endParaRPr>
          </a:p>
        </p:txBody>
      </p:sp>
      <p:sp>
        <p:nvSpPr>
          <p:cNvPr id="23" name="Freeform 353">
            <a:extLst>
              <a:ext uri="{FF2B5EF4-FFF2-40B4-BE49-F238E27FC236}">
                <a16:creationId xmlns:a16="http://schemas.microsoft.com/office/drawing/2014/main" id="{1A175AC9-503C-1C43-9D80-3802DE954684}"/>
              </a:ext>
            </a:extLst>
          </p:cNvPr>
          <p:cNvSpPr>
            <a:spLocks noEditPoints="1"/>
          </p:cNvSpPr>
          <p:nvPr/>
        </p:nvSpPr>
        <p:spPr bwMode="auto">
          <a:xfrm>
            <a:off x="1525357" y="3221572"/>
            <a:ext cx="745423" cy="741822"/>
          </a:xfrm>
          <a:custGeom>
            <a:avLst/>
            <a:gdLst>
              <a:gd name="T0" fmla="*/ 0 w 176"/>
              <a:gd name="T1" fmla="*/ 88 h 176"/>
              <a:gd name="T2" fmla="*/ 176 w 176"/>
              <a:gd name="T3" fmla="*/ 88 h 176"/>
              <a:gd name="T4" fmla="*/ 64 w 176"/>
              <a:gd name="T5" fmla="*/ 12 h 176"/>
              <a:gd name="T6" fmla="*/ 59 w 176"/>
              <a:gd name="T7" fmla="*/ 18 h 176"/>
              <a:gd name="T8" fmla="*/ 50 w 176"/>
              <a:gd name="T9" fmla="*/ 34 h 176"/>
              <a:gd name="T10" fmla="*/ 36 w 176"/>
              <a:gd name="T11" fmla="*/ 27 h 176"/>
              <a:gd name="T12" fmla="*/ 31 w 176"/>
              <a:gd name="T13" fmla="*/ 32 h 176"/>
              <a:gd name="T14" fmla="*/ 46 w 176"/>
              <a:gd name="T15" fmla="*/ 44 h 176"/>
              <a:gd name="T16" fmla="*/ 42 w 176"/>
              <a:gd name="T17" fmla="*/ 66 h 176"/>
              <a:gd name="T18" fmla="*/ 40 w 176"/>
              <a:gd name="T19" fmla="*/ 77 h 176"/>
              <a:gd name="T20" fmla="*/ 8 w 176"/>
              <a:gd name="T21" fmla="*/ 84 h 176"/>
              <a:gd name="T22" fmla="*/ 8 w 176"/>
              <a:gd name="T23" fmla="*/ 92 h 176"/>
              <a:gd name="T24" fmla="*/ 40 w 176"/>
              <a:gd name="T25" fmla="*/ 99 h 176"/>
              <a:gd name="T26" fmla="*/ 42 w 176"/>
              <a:gd name="T27" fmla="*/ 110 h 176"/>
              <a:gd name="T28" fmla="*/ 46 w 176"/>
              <a:gd name="T29" fmla="*/ 132 h 176"/>
              <a:gd name="T30" fmla="*/ 31 w 176"/>
              <a:gd name="T31" fmla="*/ 144 h 176"/>
              <a:gd name="T32" fmla="*/ 36 w 176"/>
              <a:gd name="T33" fmla="*/ 149 h 176"/>
              <a:gd name="T34" fmla="*/ 50 w 176"/>
              <a:gd name="T35" fmla="*/ 142 h 176"/>
              <a:gd name="T36" fmla="*/ 59 w 176"/>
              <a:gd name="T37" fmla="*/ 158 h 176"/>
              <a:gd name="T38" fmla="*/ 64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4 w 176"/>
              <a:gd name="T63" fmla="*/ 66 h 176"/>
              <a:gd name="T64" fmla="*/ 130 w 176"/>
              <a:gd name="T65" fmla="*/ 44 h 176"/>
              <a:gd name="T66" fmla="*/ 145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19 w 176"/>
              <a:gd name="T93" fmla="*/ 137 h 176"/>
              <a:gd name="T94" fmla="*/ 112 w 176"/>
              <a:gd name="T95" fmla="*/ 164 h 176"/>
              <a:gd name="T96" fmla="*/ 117 w 176"/>
              <a:gd name="T97" fmla="*/ 158 h 176"/>
              <a:gd name="T98" fmla="*/ 126 w 176"/>
              <a:gd name="T99" fmla="*/ 142 h 176"/>
              <a:gd name="T100" fmla="*/ 140 w 176"/>
              <a:gd name="T101" fmla="*/ 149 h 176"/>
              <a:gd name="T102" fmla="*/ 145 w 176"/>
              <a:gd name="T103" fmla="*/ 144 h 176"/>
              <a:gd name="T104" fmla="*/ 130 w 176"/>
              <a:gd name="T105" fmla="*/ 132 h 176"/>
              <a:gd name="T106" fmla="*/ 134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64" y="12"/>
                </a:moveTo>
                <a:cubicBezTo>
                  <a:pt x="63" y="13"/>
                  <a:pt x="61" y="15"/>
                  <a:pt x="59" y="18"/>
                </a:cubicBezTo>
                <a:cubicBezTo>
                  <a:pt x="59" y="18"/>
                  <a:pt x="59" y="18"/>
                  <a:pt x="59" y="18"/>
                </a:cubicBezTo>
                <a:cubicBezTo>
                  <a:pt x="56" y="23"/>
                  <a:pt x="53" y="28"/>
                  <a:pt x="50" y="34"/>
                </a:cubicBezTo>
                <a:cubicBezTo>
                  <a:pt x="50" y="34"/>
                  <a:pt x="50" y="34"/>
                  <a:pt x="50" y="34"/>
                </a:cubicBezTo>
                <a:cubicBezTo>
                  <a:pt x="50" y="35"/>
                  <a:pt x="50" y="35"/>
                  <a:pt x="50" y="36"/>
                </a:cubicBezTo>
                <a:cubicBezTo>
                  <a:pt x="45" y="33"/>
                  <a:pt x="40" y="30"/>
                  <a:pt x="36" y="27"/>
                </a:cubicBezTo>
                <a:cubicBezTo>
                  <a:pt x="44" y="20"/>
                  <a:pt x="54" y="15"/>
                  <a:pt x="64" y="12"/>
                </a:cubicBezTo>
                <a:moveTo>
                  <a:pt x="31" y="32"/>
                </a:moveTo>
                <a:cubicBezTo>
                  <a:pt x="35" y="36"/>
                  <a:pt x="41" y="40"/>
                  <a:pt x="47" y="43"/>
                </a:cubicBezTo>
                <a:cubicBezTo>
                  <a:pt x="47" y="43"/>
                  <a:pt x="47" y="44"/>
                  <a:pt x="46" y="44"/>
                </a:cubicBezTo>
                <a:cubicBezTo>
                  <a:pt x="45" y="50"/>
                  <a:pt x="43" y="57"/>
                  <a:pt x="42" y="63"/>
                </a:cubicBezTo>
                <a:cubicBezTo>
                  <a:pt x="42" y="64"/>
                  <a:pt x="42" y="65"/>
                  <a:pt x="42" y="66"/>
                </a:cubicBezTo>
                <a:cubicBezTo>
                  <a:pt x="41" y="69"/>
                  <a:pt x="41" y="71"/>
                  <a:pt x="41" y="74"/>
                </a:cubicBezTo>
                <a:cubicBezTo>
                  <a:pt x="41" y="75"/>
                  <a:pt x="40" y="76"/>
                  <a:pt x="40" y="77"/>
                </a:cubicBezTo>
                <a:cubicBezTo>
                  <a:pt x="40" y="79"/>
                  <a:pt x="40" y="82"/>
                  <a:pt x="40" y="84"/>
                </a:cubicBezTo>
                <a:cubicBezTo>
                  <a:pt x="8" y="84"/>
                  <a:pt x="8" y="84"/>
                  <a:pt x="8" y="84"/>
                </a:cubicBezTo>
                <a:cubicBezTo>
                  <a:pt x="9" y="64"/>
                  <a:pt x="18" y="46"/>
                  <a:pt x="31" y="32"/>
                </a:cubicBezTo>
                <a:moveTo>
                  <a:pt x="8" y="92"/>
                </a:moveTo>
                <a:cubicBezTo>
                  <a:pt x="40" y="92"/>
                  <a:pt x="40" y="92"/>
                  <a:pt x="40" y="92"/>
                </a:cubicBezTo>
                <a:cubicBezTo>
                  <a:pt x="40" y="94"/>
                  <a:pt x="40" y="97"/>
                  <a:pt x="40" y="99"/>
                </a:cubicBezTo>
                <a:cubicBezTo>
                  <a:pt x="40" y="100"/>
                  <a:pt x="41" y="101"/>
                  <a:pt x="41" y="102"/>
                </a:cubicBezTo>
                <a:cubicBezTo>
                  <a:pt x="41" y="105"/>
                  <a:pt x="41" y="107"/>
                  <a:pt x="42" y="110"/>
                </a:cubicBezTo>
                <a:cubicBezTo>
                  <a:pt x="42" y="111"/>
                  <a:pt x="42" y="112"/>
                  <a:pt x="42" y="113"/>
                </a:cubicBezTo>
                <a:cubicBezTo>
                  <a:pt x="43" y="119"/>
                  <a:pt x="45" y="126"/>
                  <a:pt x="46" y="132"/>
                </a:cubicBezTo>
                <a:cubicBezTo>
                  <a:pt x="47" y="132"/>
                  <a:pt x="47" y="133"/>
                  <a:pt x="47" y="133"/>
                </a:cubicBezTo>
                <a:cubicBezTo>
                  <a:pt x="41" y="136"/>
                  <a:pt x="35" y="140"/>
                  <a:pt x="31" y="144"/>
                </a:cubicBezTo>
                <a:cubicBezTo>
                  <a:pt x="18" y="130"/>
                  <a:pt x="9" y="112"/>
                  <a:pt x="8" y="92"/>
                </a:cubicBezTo>
                <a:moveTo>
                  <a:pt x="36" y="149"/>
                </a:moveTo>
                <a:cubicBezTo>
                  <a:pt x="40" y="146"/>
                  <a:pt x="45" y="143"/>
                  <a:pt x="50" y="140"/>
                </a:cubicBezTo>
                <a:cubicBezTo>
                  <a:pt x="50" y="141"/>
                  <a:pt x="50" y="141"/>
                  <a:pt x="50" y="142"/>
                </a:cubicBezTo>
                <a:cubicBezTo>
                  <a:pt x="50" y="142"/>
                  <a:pt x="50" y="142"/>
                  <a:pt x="50" y="142"/>
                </a:cubicBezTo>
                <a:cubicBezTo>
                  <a:pt x="53" y="148"/>
                  <a:pt x="56" y="153"/>
                  <a:pt x="59" y="158"/>
                </a:cubicBezTo>
                <a:cubicBezTo>
                  <a:pt x="59" y="158"/>
                  <a:pt x="59" y="158"/>
                  <a:pt x="59" y="158"/>
                </a:cubicBezTo>
                <a:cubicBezTo>
                  <a:pt x="61" y="161"/>
                  <a:pt x="63" y="163"/>
                  <a:pt x="64" y="164"/>
                </a:cubicBezTo>
                <a:cubicBezTo>
                  <a:pt x="54" y="161"/>
                  <a:pt x="44" y="156"/>
                  <a:pt x="36" y="149"/>
                </a:cubicBezTo>
                <a:moveTo>
                  <a:pt x="84" y="168"/>
                </a:moveTo>
                <a:cubicBezTo>
                  <a:pt x="73" y="165"/>
                  <a:pt x="63" y="154"/>
                  <a:pt x="57" y="137"/>
                </a:cubicBezTo>
                <a:cubicBezTo>
                  <a:pt x="65" y="134"/>
                  <a:pt x="74" y="133"/>
                  <a:pt x="84" y="132"/>
                </a:cubicBezTo>
                <a:lnTo>
                  <a:pt x="84" y="168"/>
                </a:lnTo>
                <a:close/>
                <a:moveTo>
                  <a:pt x="84" y="124"/>
                </a:moveTo>
                <a:cubicBezTo>
                  <a:pt x="73" y="125"/>
                  <a:pt x="63" y="127"/>
                  <a:pt x="54" y="130"/>
                </a:cubicBezTo>
                <a:cubicBezTo>
                  <a:pt x="51" y="119"/>
                  <a:pt x="48" y="106"/>
                  <a:pt x="48" y="92"/>
                </a:cubicBezTo>
                <a:cubicBezTo>
                  <a:pt x="84" y="92"/>
                  <a:pt x="84" y="92"/>
                  <a:pt x="84" y="92"/>
                </a:cubicBezTo>
                <a:lnTo>
                  <a:pt x="84" y="124"/>
                </a:lnTo>
                <a:close/>
                <a:moveTo>
                  <a:pt x="84" y="84"/>
                </a:moveTo>
                <a:cubicBezTo>
                  <a:pt x="48" y="84"/>
                  <a:pt x="48" y="84"/>
                  <a:pt x="48" y="84"/>
                </a:cubicBezTo>
                <a:cubicBezTo>
                  <a:pt x="48" y="70"/>
                  <a:pt x="51" y="57"/>
                  <a:pt x="54" y="46"/>
                </a:cubicBezTo>
                <a:cubicBezTo>
                  <a:pt x="63" y="49"/>
                  <a:pt x="73" y="51"/>
                  <a:pt x="84" y="52"/>
                </a:cubicBezTo>
                <a:lnTo>
                  <a:pt x="84" y="84"/>
                </a:lnTo>
                <a:close/>
                <a:moveTo>
                  <a:pt x="84" y="44"/>
                </a:moveTo>
                <a:cubicBezTo>
                  <a:pt x="74" y="43"/>
                  <a:pt x="65" y="42"/>
                  <a:pt x="57" y="39"/>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5" y="75"/>
                  <a:pt x="135" y="74"/>
                </a:cubicBezTo>
                <a:cubicBezTo>
                  <a:pt x="135" y="71"/>
                  <a:pt x="135" y="69"/>
                  <a:pt x="134" y="66"/>
                </a:cubicBezTo>
                <a:cubicBezTo>
                  <a:pt x="134" y="65"/>
                  <a:pt x="134" y="64"/>
                  <a:pt x="134" y="63"/>
                </a:cubicBezTo>
                <a:cubicBezTo>
                  <a:pt x="133" y="57"/>
                  <a:pt x="131" y="50"/>
                  <a:pt x="130" y="44"/>
                </a:cubicBezTo>
                <a:cubicBezTo>
                  <a:pt x="129" y="44"/>
                  <a:pt x="129" y="43"/>
                  <a:pt x="129" y="43"/>
                </a:cubicBezTo>
                <a:cubicBezTo>
                  <a:pt x="135" y="40"/>
                  <a:pt x="141" y="36"/>
                  <a:pt x="145" y="32"/>
                </a:cubicBezTo>
                <a:cubicBezTo>
                  <a:pt x="158" y="46"/>
                  <a:pt x="167" y="64"/>
                  <a:pt x="168" y="84"/>
                </a:cubicBezTo>
                <a:moveTo>
                  <a:pt x="140" y="27"/>
                </a:moveTo>
                <a:cubicBezTo>
                  <a:pt x="136" y="30"/>
                  <a:pt x="131" y="33"/>
                  <a:pt x="126" y="36"/>
                </a:cubicBezTo>
                <a:cubicBezTo>
                  <a:pt x="126" y="35"/>
                  <a:pt x="126" y="35"/>
                  <a:pt x="126" y="34"/>
                </a:cubicBezTo>
                <a:cubicBezTo>
                  <a:pt x="126" y="34"/>
                  <a:pt x="126" y="34"/>
                  <a:pt x="126" y="34"/>
                </a:cubicBezTo>
                <a:cubicBezTo>
                  <a:pt x="123" y="28"/>
                  <a:pt x="120" y="23"/>
                  <a:pt x="117" y="18"/>
                </a:cubicBezTo>
                <a:cubicBezTo>
                  <a:pt x="117" y="18"/>
                  <a:pt x="117" y="18"/>
                  <a:pt x="117" y="18"/>
                </a:cubicBezTo>
                <a:cubicBezTo>
                  <a:pt x="115" y="15"/>
                  <a:pt x="113" y="13"/>
                  <a:pt x="112" y="12"/>
                </a:cubicBezTo>
                <a:cubicBezTo>
                  <a:pt x="122" y="15"/>
                  <a:pt x="132" y="20"/>
                  <a:pt x="140" y="27"/>
                </a:cubicBezTo>
                <a:moveTo>
                  <a:pt x="92" y="8"/>
                </a:moveTo>
                <a:cubicBezTo>
                  <a:pt x="103" y="11"/>
                  <a:pt x="113" y="22"/>
                  <a:pt x="119" y="39"/>
                </a:cubicBezTo>
                <a:cubicBezTo>
                  <a:pt x="111" y="42"/>
                  <a:pt x="102" y="43"/>
                  <a:pt x="92" y="44"/>
                </a:cubicBezTo>
                <a:lnTo>
                  <a:pt x="92" y="8"/>
                </a:lnTo>
                <a:close/>
                <a:moveTo>
                  <a:pt x="92" y="52"/>
                </a:moveTo>
                <a:cubicBezTo>
                  <a:pt x="103" y="51"/>
                  <a:pt x="113" y="49"/>
                  <a:pt x="122" y="46"/>
                </a:cubicBezTo>
                <a:cubicBezTo>
                  <a:pt x="125" y="57"/>
                  <a:pt x="128" y="70"/>
                  <a:pt x="128" y="84"/>
                </a:cubicBezTo>
                <a:cubicBezTo>
                  <a:pt x="92" y="84"/>
                  <a:pt x="92" y="84"/>
                  <a:pt x="92" y="84"/>
                </a:cubicBezTo>
                <a:lnTo>
                  <a:pt x="92" y="52"/>
                </a:lnTo>
                <a:close/>
                <a:moveTo>
                  <a:pt x="92" y="92"/>
                </a:moveTo>
                <a:cubicBezTo>
                  <a:pt x="128" y="92"/>
                  <a:pt x="128" y="92"/>
                  <a:pt x="128" y="92"/>
                </a:cubicBezTo>
                <a:cubicBezTo>
                  <a:pt x="128" y="106"/>
                  <a:pt x="125" y="119"/>
                  <a:pt x="122" y="130"/>
                </a:cubicBezTo>
                <a:cubicBezTo>
                  <a:pt x="113" y="127"/>
                  <a:pt x="103" y="125"/>
                  <a:pt x="92" y="124"/>
                </a:cubicBezTo>
                <a:lnTo>
                  <a:pt x="92" y="92"/>
                </a:lnTo>
                <a:close/>
                <a:moveTo>
                  <a:pt x="92" y="168"/>
                </a:moveTo>
                <a:cubicBezTo>
                  <a:pt x="92" y="132"/>
                  <a:pt x="92" y="132"/>
                  <a:pt x="92" y="132"/>
                </a:cubicBezTo>
                <a:cubicBezTo>
                  <a:pt x="102" y="133"/>
                  <a:pt x="111" y="134"/>
                  <a:pt x="119" y="137"/>
                </a:cubicBezTo>
                <a:cubicBezTo>
                  <a:pt x="113" y="154"/>
                  <a:pt x="103" y="165"/>
                  <a:pt x="92" y="168"/>
                </a:cubicBezTo>
                <a:moveTo>
                  <a:pt x="112" y="164"/>
                </a:moveTo>
                <a:cubicBezTo>
                  <a:pt x="113" y="163"/>
                  <a:pt x="115" y="161"/>
                  <a:pt x="117" y="158"/>
                </a:cubicBezTo>
                <a:cubicBezTo>
                  <a:pt x="117" y="158"/>
                  <a:pt x="117" y="158"/>
                  <a:pt x="117" y="158"/>
                </a:cubicBezTo>
                <a:cubicBezTo>
                  <a:pt x="120" y="153"/>
                  <a:pt x="123" y="148"/>
                  <a:pt x="126" y="142"/>
                </a:cubicBezTo>
                <a:cubicBezTo>
                  <a:pt x="126" y="142"/>
                  <a:pt x="126" y="142"/>
                  <a:pt x="126" y="142"/>
                </a:cubicBezTo>
                <a:cubicBezTo>
                  <a:pt x="126" y="141"/>
                  <a:pt x="126" y="141"/>
                  <a:pt x="126" y="140"/>
                </a:cubicBezTo>
                <a:cubicBezTo>
                  <a:pt x="131" y="143"/>
                  <a:pt x="136" y="146"/>
                  <a:pt x="140" y="149"/>
                </a:cubicBezTo>
                <a:cubicBezTo>
                  <a:pt x="132" y="156"/>
                  <a:pt x="122" y="161"/>
                  <a:pt x="112" y="164"/>
                </a:cubicBezTo>
                <a:moveTo>
                  <a:pt x="145" y="144"/>
                </a:moveTo>
                <a:cubicBezTo>
                  <a:pt x="141" y="140"/>
                  <a:pt x="135" y="136"/>
                  <a:pt x="129" y="133"/>
                </a:cubicBezTo>
                <a:cubicBezTo>
                  <a:pt x="129" y="133"/>
                  <a:pt x="129" y="132"/>
                  <a:pt x="130" y="132"/>
                </a:cubicBezTo>
                <a:cubicBezTo>
                  <a:pt x="131" y="126"/>
                  <a:pt x="133" y="119"/>
                  <a:pt x="134" y="113"/>
                </a:cubicBezTo>
                <a:cubicBezTo>
                  <a:pt x="134" y="112"/>
                  <a:pt x="134" y="111"/>
                  <a:pt x="134" y="110"/>
                </a:cubicBezTo>
                <a:cubicBezTo>
                  <a:pt x="135" y="107"/>
                  <a:pt x="135" y="105"/>
                  <a:pt x="135" y="102"/>
                </a:cubicBezTo>
                <a:cubicBezTo>
                  <a:pt x="135" y="101"/>
                  <a:pt x="136" y="100"/>
                  <a:pt x="136" y="99"/>
                </a:cubicBezTo>
                <a:cubicBezTo>
                  <a:pt x="136" y="97"/>
                  <a:pt x="136" y="94"/>
                  <a:pt x="136" y="92"/>
                </a:cubicBezTo>
                <a:cubicBezTo>
                  <a:pt x="168" y="92"/>
                  <a:pt x="168" y="92"/>
                  <a:pt x="168" y="92"/>
                </a:cubicBezTo>
                <a:cubicBezTo>
                  <a:pt x="167" y="112"/>
                  <a:pt x="158" y="130"/>
                  <a:pt x="145" y="144"/>
                </a:cubicBezTo>
              </a:path>
            </a:pathLst>
          </a:custGeom>
          <a:solidFill>
            <a:srgbClr val="EF4B25"/>
          </a:solidFill>
          <a:ln>
            <a:solidFill>
              <a:srgbClr val="EF4B25"/>
            </a:solidFill>
          </a:ln>
          <a:effectLst/>
        </p:spPr>
        <p:txBody>
          <a:bodyPr vert="horz" wrap="square" lIns="91440" tIns="45720" rIns="91440" bIns="45720" numCol="1" anchor="t" anchorCtr="0" compatLnSpc="1">
            <a:prstTxWarp prst="textNoShape">
              <a:avLst/>
            </a:prstTxWarp>
          </a:bodyPr>
          <a:lstStyle/>
          <a:p>
            <a:endParaRPr lang="en-US">
              <a:latin typeface="Rockwell Light" panose="02040303020102020203" pitchFamily="18" charset="0"/>
            </a:endParaRPr>
          </a:p>
        </p:txBody>
      </p:sp>
      <p:sp>
        <p:nvSpPr>
          <p:cNvPr id="16" name="Rectangle 15">
            <a:extLst>
              <a:ext uri="{FF2B5EF4-FFF2-40B4-BE49-F238E27FC236}">
                <a16:creationId xmlns:a16="http://schemas.microsoft.com/office/drawing/2014/main" id="{87CCC4E3-119F-3346-BA83-414A68097704}"/>
              </a:ext>
            </a:extLst>
          </p:cNvPr>
          <p:cNvSpPr/>
          <p:nvPr/>
        </p:nvSpPr>
        <p:spPr>
          <a:xfrm rot="16200000">
            <a:off x="-3280681" y="3900085"/>
            <a:ext cx="7917210" cy="741820"/>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sp>
        <p:nvSpPr>
          <p:cNvPr id="17" name="Rectangle 16">
            <a:extLst>
              <a:ext uri="{FF2B5EF4-FFF2-40B4-BE49-F238E27FC236}">
                <a16:creationId xmlns:a16="http://schemas.microsoft.com/office/drawing/2014/main" id="{E365D093-22D8-4C40-8BE4-0810C9A98365}"/>
              </a:ext>
            </a:extLst>
          </p:cNvPr>
          <p:cNvSpPr/>
          <p:nvPr/>
        </p:nvSpPr>
        <p:spPr>
          <a:xfrm rot="16200000">
            <a:off x="-3743705" y="3843916"/>
            <a:ext cx="8051460" cy="373410"/>
          </a:xfrm>
          <a:prstGeom prst="rect">
            <a:avLst/>
          </a:prstGeom>
          <a:solidFill>
            <a:srgbClr val="EF4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sp>
        <p:nvSpPr>
          <p:cNvPr id="18" name="Rectangle 17">
            <a:extLst>
              <a:ext uri="{FF2B5EF4-FFF2-40B4-BE49-F238E27FC236}">
                <a16:creationId xmlns:a16="http://schemas.microsoft.com/office/drawing/2014/main" id="{A44981EC-0740-184E-A4B2-84E14003CAB3}"/>
              </a:ext>
            </a:extLst>
          </p:cNvPr>
          <p:cNvSpPr/>
          <p:nvPr/>
        </p:nvSpPr>
        <p:spPr>
          <a:xfrm rot="5400000">
            <a:off x="-1963323" y="2266404"/>
            <a:ext cx="5180788" cy="647981"/>
          </a:xfrm>
          <a:custGeom>
            <a:avLst/>
            <a:gdLst>
              <a:gd name="connsiteX0" fmla="*/ 0 w 4076054"/>
              <a:gd name="connsiteY0" fmla="*/ 0 h 2263300"/>
              <a:gd name="connsiteX1" fmla="*/ 4076054 w 4076054"/>
              <a:gd name="connsiteY1" fmla="*/ 0 h 2263300"/>
              <a:gd name="connsiteX2" fmla="*/ 4076054 w 4076054"/>
              <a:gd name="connsiteY2" fmla="*/ 2263300 h 2263300"/>
              <a:gd name="connsiteX3" fmla="*/ 0 w 4076054"/>
              <a:gd name="connsiteY3" fmla="*/ 2263300 h 2263300"/>
              <a:gd name="connsiteX4" fmla="*/ 0 w 4076054"/>
              <a:gd name="connsiteY4" fmla="*/ 0 h 2263300"/>
              <a:gd name="connsiteX0" fmla="*/ 0 w 4076054"/>
              <a:gd name="connsiteY0" fmla="*/ 0 h 2263300"/>
              <a:gd name="connsiteX1" fmla="*/ 4076054 w 4076054"/>
              <a:gd name="connsiteY1" fmla="*/ 0 h 2263300"/>
              <a:gd name="connsiteX2" fmla="*/ 3551121 w 4076054"/>
              <a:gd name="connsiteY2" fmla="*/ 2263300 h 2263300"/>
              <a:gd name="connsiteX3" fmla="*/ 0 w 4076054"/>
              <a:gd name="connsiteY3" fmla="*/ 2263300 h 2263300"/>
              <a:gd name="connsiteX4" fmla="*/ 0 w 4076054"/>
              <a:gd name="connsiteY4" fmla="*/ 0 h 2263300"/>
              <a:gd name="connsiteX0" fmla="*/ 0 w 3985743"/>
              <a:gd name="connsiteY0" fmla="*/ 0 h 2263300"/>
              <a:gd name="connsiteX1" fmla="*/ 3985743 w 3985743"/>
              <a:gd name="connsiteY1" fmla="*/ 0 h 2263300"/>
              <a:gd name="connsiteX2" fmla="*/ 3551121 w 3985743"/>
              <a:gd name="connsiteY2" fmla="*/ 2263300 h 2263300"/>
              <a:gd name="connsiteX3" fmla="*/ 0 w 3985743"/>
              <a:gd name="connsiteY3" fmla="*/ 2263300 h 2263300"/>
              <a:gd name="connsiteX4" fmla="*/ 0 w 3985743"/>
              <a:gd name="connsiteY4" fmla="*/ 0 h 2263300"/>
              <a:gd name="connsiteX0" fmla="*/ 0 w 3985743"/>
              <a:gd name="connsiteY0" fmla="*/ 0 h 2263300"/>
              <a:gd name="connsiteX1" fmla="*/ 3985743 w 3985743"/>
              <a:gd name="connsiteY1" fmla="*/ 0 h 2263300"/>
              <a:gd name="connsiteX2" fmla="*/ 3568054 w 3985743"/>
              <a:gd name="connsiteY2" fmla="*/ 2263300 h 2263300"/>
              <a:gd name="connsiteX3" fmla="*/ 0 w 3985743"/>
              <a:gd name="connsiteY3" fmla="*/ 2263300 h 2263300"/>
              <a:gd name="connsiteX4" fmla="*/ 0 w 3985743"/>
              <a:gd name="connsiteY4" fmla="*/ 0 h 226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743" h="2263300">
                <a:moveTo>
                  <a:pt x="0" y="0"/>
                </a:moveTo>
                <a:lnTo>
                  <a:pt x="3985743" y="0"/>
                </a:lnTo>
                <a:lnTo>
                  <a:pt x="3568054" y="2263300"/>
                </a:lnTo>
                <a:lnTo>
                  <a:pt x="0" y="2263300"/>
                </a:lnTo>
                <a:lnTo>
                  <a:pt x="0" y="0"/>
                </a:lnTo>
                <a:close/>
              </a:path>
            </a:pathLst>
          </a:cu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Light" panose="02040303020102020203" pitchFamily="18" charset="0"/>
            </a:endParaRPr>
          </a:p>
        </p:txBody>
      </p:sp>
      <p:pic>
        <p:nvPicPr>
          <p:cNvPr id="3" name="Picture 2">
            <a:extLst>
              <a:ext uri="{FF2B5EF4-FFF2-40B4-BE49-F238E27FC236}">
                <a16:creationId xmlns:a16="http://schemas.microsoft.com/office/drawing/2014/main" id="{941AEFE1-9AB9-45B1-29CD-C9F67ADBCF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05877" y="3742385"/>
            <a:ext cx="4313966" cy="4313966"/>
          </a:xfrm>
          <a:prstGeom prst="rect">
            <a:avLst/>
          </a:prstGeom>
        </p:spPr>
      </p:pic>
    </p:spTree>
    <p:extLst>
      <p:ext uri="{BB962C8B-B14F-4D97-AF65-F5344CB8AC3E}">
        <p14:creationId xmlns:p14="http://schemas.microsoft.com/office/powerpoint/2010/main" val="1610528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7BD958-FE3E-44DB-B76D-A00407BDB01C}"/>
              </a:ext>
            </a:extLst>
          </p:cNvPr>
          <p:cNvSpPr>
            <a:spLocks noGrp="1"/>
          </p:cNvSpPr>
          <p:nvPr>
            <p:ph type="sldNum" sz="quarter" idx="10"/>
          </p:nvPr>
        </p:nvSpPr>
        <p:spPr/>
        <p:txBody>
          <a:bodyPr/>
          <a:lstStyle/>
          <a:p>
            <a:fld id="{4179449E-6FBB-2343-B3AE-D1EFA46A6E77}" type="slidenum">
              <a:rPr lang="en-US" smtClean="0"/>
              <a:pPr/>
              <a:t>9</a:t>
            </a:fld>
            <a:endParaRPr lang="en-US"/>
          </a:p>
        </p:txBody>
      </p:sp>
      <p:sp>
        <p:nvSpPr>
          <p:cNvPr id="3" name="Date Placeholder 2">
            <a:extLst>
              <a:ext uri="{FF2B5EF4-FFF2-40B4-BE49-F238E27FC236}">
                <a16:creationId xmlns:a16="http://schemas.microsoft.com/office/drawing/2014/main" id="{2DB0C743-E078-4EF3-91AB-31DDA7743AEB}"/>
              </a:ext>
            </a:extLst>
          </p:cNvPr>
          <p:cNvSpPr>
            <a:spLocks noGrp="1"/>
          </p:cNvSpPr>
          <p:nvPr>
            <p:ph type="dt" sz="half" idx="2"/>
          </p:nvPr>
        </p:nvSpPr>
        <p:spPr/>
        <p:txBody>
          <a:bodyPr/>
          <a:lstStyle/>
          <a:p>
            <a:r>
              <a:rPr lang="en-US"/>
              <a:t>Updated </a:t>
            </a:r>
            <a:fld id="{061719DA-8D2B-4E7F-A403-4CFF84146F95}" type="datetime1">
              <a:rPr lang="en-US" smtClean="0"/>
              <a:t>11/7/2023</a:t>
            </a:fld>
            <a:endParaRPr lang="en-US"/>
          </a:p>
          <a:p>
            <a:r>
              <a:rPr lang="en-US"/>
              <a:t>www.SquareMeals.org</a:t>
            </a:r>
          </a:p>
        </p:txBody>
      </p:sp>
    </p:spTree>
    <p:extLst>
      <p:ext uri="{BB962C8B-B14F-4D97-AF65-F5344CB8AC3E}">
        <p14:creationId xmlns:p14="http://schemas.microsoft.com/office/powerpoint/2010/main" val="14211158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ACFP">
      <a:dk1>
        <a:srgbClr val="000000"/>
      </a:dk1>
      <a:lt1>
        <a:srgbClr val="FFFFFF"/>
      </a:lt1>
      <a:dk2>
        <a:srgbClr val="2EA7D2"/>
      </a:dk2>
      <a:lt2>
        <a:srgbClr val="FFFEFE"/>
      </a:lt2>
      <a:accent1>
        <a:srgbClr val="F3B812"/>
      </a:accent1>
      <a:accent2>
        <a:srgbClr val="EF4B24"/>
      </a:accent2>
      <a:accent3>
        <a:srgbClr val="2EA7D2"/>
      </a:accent3>
      <a:accent4>
        <a:srgbClr val="ABD037"/>
      </a:accent4>
      <a:accent5>
        <a:srgbClr val="F57E14"/>
      </a:accent5>
      <a:accent6>
        <a:srgbClr val="70AD47"/>
      </a:accent6>
      <a:hlink>
        <a:srgbClr val="000000"/>
      </a:hlink>
      <a:folHlink>
        <a:srgbClr val="919191"/>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8b6d689-0d54-477a-9966-fd4f195d874a" xsi:nil="true"/>
    <lcf76f155ced4ddcb4097134ff3c332f xmlns="6146fc1c-d1d5-4e31-bccf-448e84e59d21">
      <Terms xmlns="http://schemas.microsoft.com/office/infopath/2007/PartnerControls"/>
    </lcf76f155ced4ddcb4097134ff3c332f>
    <SharedWithUsers xmlns="968d3519-21c4-4a56-ab3d-9443eb79900e">
      <UserInfo>
        <DisplayName/>
        <AccountId xsi:nil="true"/>
        <AccountType/>
      </UserInfo>
    </SharedWithUsers>
    <MediaLengthInSeconds xmlns="6146fc1c-d1d5-4e31-bccf-448e84e59d2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A5E6C0FE572B40A73046A46B783CC6" ma:contentTypeVersion="13" ma:contentTypeDescription="Create a new document." ma:contentTypeScope="" ma:versionID="04547b92a2f93c2320eb164026b9cf33">
  <xsd:schema xmlns:xsd="http://www.w3.org/2001/XMLSchema" xmlns:xs="http://www.w3.org/2001/XMLSchema" xmlns:p="http://schemas.microsoft.com/office/2006/metadata/properties" xmlns:ns2="6146fc1c-d1d5-4e31-bccf-448e84e59d21" xmlns:ns3="e8b6d689-0d54-477a-9966-fd4f195d874a" xmlns:ns4="968d3519-21c4-4a56-ab3d-9443eb79900e" targetNamespace="http://schemas.microsoft.com/office/2006/metadata/properties" ma:root="true" ma:fieldsID="a295cfbcc3fe20e472dd827c4d761ef9" ns2:_="" ns3:_="" ns4:_="">
    <xsd:import namespace="6146fc1c-d1d5-4e31-bccf-448e84e59d21"/>
    <xsd:import namespace="e8b6d689-0d54-477a-9966-fd4f195d874a"/>
    <xsd:import namespace="968d3519-21c4-4a56-ab3d-9443eb79900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6fc1c-d1d5-4e31-bccf-448e84e59d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7879c0f-964c-456d-8ee4-6ba33605d1d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b6d689-0d54-477a-9966-fd4f195d874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6a6a6c-0f07-4a28-9b6b-ef8d5d84ec6d}" ma:internalName="TaxCatchAll" ma:showField="CatchAllData" ma:web="e8b6d689-0d54-477a-9966-fd4f195d87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68d3519-21c4-4a56-ab3d-9443eb79900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138F4F-446A-45C4-9C0C-718B213493A2}">
  <ds:schemaRefs>
    <ds:schemaRef ds:uri="http://schemas.microsoft.com/office/2006/metadata/properties"/>
    <ds:schemaRef ds:uri="http://schemas.microsoft.com/office/2006/documentManagement/types"/>
    <ds:schemaRef ds:uri="http://purl.org/dc/elements/1.1/"/>
    <ds:schemaRef ds:uri="968d3519-21c4-4a56-ab3d-9443eb79900e"/>
    <ds:schemaRef ds:uri="http://schemas.microsoft.com/office/infopath/2007/PartnerControls"/>
    <ds:schemaRef ds:uri="http://purl.org/dc/terms/"/>
    <ds:schemaRef ds:uri="http://schemas.openxmlformats.org/package/2006/metadata/core-properties"/>
    <ds:schemaRef ds:uri="e8b6d689-0d54-477a-9966-fd4f195d874a"/>
    <ds:schemaRef ds:uri="6146fc1c-d1d5-4e31-bccf-448e84e59d21"/>
    <ds:schemaRef ds:uri="http://www.w3.org/XML/1998/namespace"/>
    <ds:schemaRef ds:uri="http://purl.org/dc/dcmitype/"/>
  </ds:schemaRefs>
</ds:datastoreItem>
</file>

<file path=customXml/itemProps2.xml><?xml version="1.0" encoding="utf-8"?>
<ds:datastoreItem xmlns:ds="http://schemas.openxmlformats.org/officeDocument/2006/customXml" ds:itemID="{2ECDCA12-DD47-4962-94CC-6569EA1462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46fc1c-d1d5-4e31-bccf-448e84e59d21"/>
    <ds:schemaRef ds:uri="e8b6d689-0d54-477a-9966-fd4f195d874a"/>
    <ds:schemaRef ds:uri="968d3519-21c4-4a56-ab3d-9443eb799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9B8A60-3805-4C02-8CC3-1DB34979C1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TotalTime>
  <Words>480</Words>
  <Application>Microsoft Office PowerPoint</Application>
  <PresentationFormat>Custom</PresentationFormat>
  <Paragraphs>187</Paragraphs>
  <Slides>9</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Arial</vt:lpstr>
      <vt:lpstr>Arial Black</vt:lpstr>
      <vt:lpstr>Calibri</vt:lpstr>
      <vt:lpstr>Century Gothic</vt:lpstr>
      <vt:lpstr>Rockwell</vt:lpstr>
      <vt:lpstr>Rockwell Light</vt:lpstr>
      <vt:lpstr>Times New Roman</vt:lpstr>
      <vt:lpstr>Trebuchet MS</vt:lpstr>
      <vt:lpstr>Wingdings 3</vt:lpstr>
      <vt:lpstr>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joenanto</dc:creator>
  <cp:lastModifiedBy>Diana Chavarria</cp:lastModifiedBy>
  <cp:revision>4</cp:revision>
  <cp:lastPrinted>2023-11-07T15:23:49Z</cp:lastPrinted>
  <dcterms:created xsi:type="dcterms:W3CDTF">2017-04-18T01:46:38Z</dcterms:created>
  <dcterms:modified xsi:type="dcterms:W3CDTF">2023-11-07T15:23:50Z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0x010100EAA5E6C0FE572B40A73046A46B783CC6</vt:lpwstr>
  </property>
  <property fmtid="{D5CDD505-2E9C-101B-9397-08002B2CF9AE}" pid="3" name="ArticulateGUID">
    <vt:lpwstr>0FCD88F0-88CA-4668-BE24-F5481B462B0F</vt:lpwstr>
  </property>
  <property fmtid="{D5CDD505-2E9C-101B-9397-08002B2CF9AE}" pid="4" name="ArticulatePath">
    <vt:lpwstr>https://texasagriculture-my.sharepoint.com/personal/sking_texasagriculture_gov/Documents/WBSCM Transition/4-IMPROVE/Training/1-Approved Training/RA105 WBSCM Account Setup/RA105.3a-WBSCM-Account-Setup-PartII-RA-User-Roles</vt:lpwstr>
  </property>
  <property fmtid="{D5CDD505-2E9C-101B-9397-08002B2CF9AE}" pid="5" name="Order">
    <vt:r8>252900</vt:r8>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_ExtendedDescription">
    <vt:lpwstr/>
  </property>
  <property fmtid="{D5CDD505-2E9C-101B-9397-08002B2CF9AE}" pid="10" name="TriggerFlowInfo">
    <vt:lpwstr/>
  </property>
</Properties>
</file>